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72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B3D5AA-020D-43D0-8B68-D194F274A949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7729A87-FAFF-48B2-B437-1BFEB6BFD755}">
      <dgm:prSet/>
      <dgm:spPr/>
      <dgm:t>
        <a:bodyPr/>
        <a:lstStyle/>
        <a:p>
          <a:r>
            <a:rPr lang="en-US"/>
            <a:t>- Calcul différentiel : Évaluer les variations des prix.</a:t>
          </a:r>
        </a:p>
      </dgm:t>
    </dgm:pt>
    <dgm:pt modelId="{A8F2573F-9555-4235-9376-400EAEFA451D}" type="parTrans" cxnId="{45618E7E-0AAC-4D18-95B6-97FACB563C13}">
      <dgm:prSet/>
      <dgm:spPr/>
      <dgm:t>
        <a:bodyPr/>
        <a:lstStyle/>
        <a:p>
          <a:endParaRPr lang="en-US"/>
        </a:p>
      </dgm:t>
    </dgm:pt>
    <dgm:pt modelId="{21486BDE-A2AF-4F3D-9597-E39D77E1E2CE}" type="sibTrans" cxnId="{45618E7E-0AAC-4D18-95B6-97FACB563C13}">
      <dgm:prSet/>
      <dgm:spPr/>
      <dgm:t>
        <a:bodyPr/>
        <a:lstStyle/>
        <a:p>
          <a:endParaRPr lang="en-US"/>
        </a:p>
      </dgm:t>
    </dgm:pt>
    <dgm:pt modelId="{C7080EA9-4586-4382-BBC6-BEC72210918E}">
      <dgm:prSet/>
      <dgm:spPr/>
      <dgm:t>
        <a:bodyPr/>
        <a:lstStyle/>
        <a:p>
          <a:r>
            <a:rPr lang="en-US"/>
            <a:t>- Probabilités et statistiques : Mesurer le risque et la volatilité.</a:t>
          </a:r>
        </a:p>
      </dgm:t>
    </dgm:pt>
    <dgm:pt modelId="{85CDEE30-234C-4A8D-BAF8-0D62680E3E89}" type="parTrans" cxnId="{39AF78F9-B772-4C08-8B21-BDA9F3435655}">
      <dgm:prSet/>
      <dgm:spPr/>
      <dgm:t>
        <a:bodyPr/>
        <a:lstStyle/>
        <a:p>
          <a:endParaRPr lang="en-US"/>
        </a:p>
      </dgm:t>
    </dgm:pt>
    <dgm:pt modelId="{C3F69916-B600-451E-A42C-C36887FF2465}" type="sibTrans" cxnId="{39AF78F9-B772-4C08-8B21-BDA9F3435655}">
      <dgm:prSet/>
      <dgm:spPr/>
      <dgm:t>
        <a:bodyPr/>
        <a:lstStyle/>
        <a:p>
          <a:endParaRPr lang="en-US"/>
        </a:p>
      </dgm:t>
    </dgm:pt>
    <dgm:pt modelId="{EB3272AD-1BB7-40B0-A205-59570BE6947E}">
      <dgm:prSet/>
      <dgm:spPr/>
      <dgm:t>
        <a:bodyPr/>
        <a:lstStyle/>
        <a:p>
          <a:r>
            <a:rPr lang="en-US"/>
            <a:t>- Algèbre linéaire : Optimisation des portefeuilles.</a:t>
          </a:r>
        </a:p>
      </dgm:t>
    </dgm:pt>
    <dgm:pt modelId="{CD42196B-1E11-4880-8B02-32B5E8A2B449}" type="parTrans" cxnId="{875ACDE9-5C0B-43AA-A939-CE06CA5F6703}">
      <dgm:prSet/>
      <dgm:spPr/>
      <dgm:t>
        <a:bodyPr/>
        <a:lstStyle/>
        <a:p>
          <a:endParaRPr lang="en-US"/>
        </a:p>
      </dgm:t>
    </dgm:pt>
    <dgm:pt modelId="{209E8E7B-3273-4CB1-939E-0D24C18F3CFB}" type="sibTrans" cxnId="{875ACDE9-5C0B-43AA-A939-CE06CA5F6703}">
      <dgm:prSet/>
      <dgm:spPr/>
      <dgm:t>
        <a:bodyPr/>
        <a:lstStyle/>
        <a:p>
          <a:endParaRPr lang="en-US"/>
        </a:p>
      </dgm:t>
    </dgm:pt>
    <dgm:pt modelId="{E99FA90D-5FFF-4486-8673-25EA95619145}">
      <dgm:prSet/>
      <dgm:spPr/>
      <dgm:t>
        <a:bodyPr/>
        <a:lstStyle/>
        <a:p>
          <a:r>
            <a:rPr lang="en-US"/>
            <a:t>- Modèles financiers : Black-Scholes, CAPM.</a:t>
          </a:r>
        </a:p>
      </dgm:t>
    </dgm:pt>
    <dgm:pt modelId="{878F0639-6115-4708-A449-99164B03AFE1}" type="parTrans" cxnId="{29A1D8A3-8D72-4562-82B0-A23FB3715FBB}">
      <dgm:prSet/>
      <dgm:spPr/>
      <dgm:t>
        <a:bodyPr/>
        <a:lstStyle/>
        <a:p>
          <a:endParaRPr lang="en-US"/>
        </a:p>
      </dgm:t>
    </dgm:pt>
    <dgm:pt modelId="{1E226FAC-1056-4C3D-B0DF-60CEACD3EA49}" type="sibTrans" cxnId="{29A1D8A3-8D72-4562-82B0-A23FB3715FBB}">
      <dgm:prSet/>
      <dgm:spPr/>
      <dgm:t>
        <a:bodyPr/>
        <a:lstStyle/>
        <a:p>
          <a:endParaRPr lang="en-US"/>
        </a:p>
      </dgm:t>
    </dgm:pt>
    <dgm:pt modelId="{9968E951-5D14-4073-9AA7-37FEC784206D}" type="pres">
      <dgm:prSet presAssocID="{CFB3D5AA-020D-43D0-8B68-D194F274A949}" presName="matrix" presStyleCnt="0">
        <dgm:presLayoutVars>
          <dgm:chMax val="1"/>
          <dgm:dir/>
          <dgm:resizeHandles val="exact"/>
        </dgm:presLayoutVars>
      </dgm:prSet>
      <dgm:spPr/>
    </dgm:pt>
    <dgm:pt modelId="{F5B26010-35DB-43FC-A7F6-E5B1F42C792A}" type="pres">
      <dgm:prSet presAssocID="{CFB3D5AA-020D-43D0-8B68-D194F274A949}" presName="diamond" presStyleLbl="bgShp" presStyleIdx="0" presStyleCnt="1"/>
      <dgm:spPr/>
    </dgm:pt>
    <dgm:pt modelId="{5ADFFF8E-BB82-4D1E-8F0C-C325F5BEE3F5}" type="pres">
      <dgm:prSet presAssocID="{CFB3D5AA-020D-43D0-8B68-D194F274A94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1B0204F-0F03-4505-8F91-1EF00639B103}" type="pres">
      <dgm:prSet presAssocID="{CFB3D5AA-020D-43D0-8B68-D194F274A94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1662BA6-846B-4E59-92D0-07FF7FE90B14}" type="pres">
      <dgm:prSet presAssocID="{CFB3D5AA-020D-43D0-8B68-D194F274A94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E5D97DC-9E61-4014-9771-EECA4169B73E}" type="pres">
      <dgm:prSet presAssocID="{CFB3D5AA-020D-43D0-8B68-D194F274A94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817A765-3927-4E72-B7D7-C25ABA49F400}" type="presOf" srcId="{EB3272AD-1BB7-40B0-A205-59570BE6947E}" destId="{F1662BA6-846B-4E59-92D0-07FF7FE90B14}" srcOrd="0" destOrd="0" presId="urn:microsoft.com/office/officeart/2005/8/layout/matrix3"/>
    <dgm:cxn modelId="{2F0D0272-9D8E-4DF6-AF0E-31323CAB4BBA}" type="presOf" srcId="{CFB3D5AA-020D-43D0-8B68-D194F274A949}" destId="{9968E951-5D14-4073-9AA7-37FEC784206D}" srcOrd="0" destOrd="0" presId="urn:microsoft.com/office/officeart/2005/8/layout/matrix3"/>
    <dgm:cxn modelId="{45618E7E-0AAC-4D18-95B6-97FACB563C13}" srcId="{CFB3D5AA-020D-43D0-8B68-D194F274A949}" destId="{D7729A87-FAFF-48B2-B437-1BFEB6BFD755}" srcOrd="0" destOrd="0" parTransId="{A8F2573F-9555-4235-9376-400EAEFA451D}" sibTransId="{21486BDE-A2AF-4F3D-9597-E39D77E1E2CE}"/>
    <dgm:cxn modelId="{4892A091-836C-404B-BF66-EC06663E3A27}" type="presOf" srcId="{E99FA90D-5FFF-4486-8673-25EA95619145}" destId="{0E5D97DC-9E61-4014-9771-EECA4169B73E}" srcOrd="0" destOrd="0" presId="urn:microsoft.com/office/officeart/2005/8/layout/matrix3"/>
    <dgm:cxn modelId="{8346529C-5301-40A1-926E-B35D7B6DA11C}" type="presOf" srcId="{D7729A87-FAFF-48B2-B437-1BFEB6BFD755}" destId="{5ADFFF8E-BB82-4D1E-8F0C-C325F5BEE3F5}" srcOrd="0" destOrd="0" presId="urn:microsoft.com/office/officeart/2005/8/layout/matrix3"/>
    <dgm:cxn modelId="{29A1D8A3-8D72-4562-82B0-A23FB3715FBB}" srcId="{CFB3D5AA-020D-43D0-8B68-D194F274A949}" destId="{E99FA90D-5FFF-4486-8673-25EA95619145}" srcOrd="3" destOrd="0" parTransId="{878F0639-6115-4708-A449-99164B03AFE1}" sibTransId="{1E226FAC-1056-4C3D-B0DF-60CEACD3EA49}"/>
    <dgm:cxn modelId="{875ACDE9-5C0B-43AA-A939-CE06CA5F6703}" srcId="{CFB3D5AA-020D-43D0-8B68-D194F274A949}" destId="{EB3272AD-1BB7-40B0-A205-59570BE6947E}" srcOrd="2" destOrd="0" parTransId="{CD42196B-1E11-4880-8B02-32B5E8A2B449}" sibTransId="{209E8E7B-3273-4CB1-939E-0D24C18F3CFB}"/>
    <dgm:cxn modelId="{0BF1BDEB-8EDE-4C2D-BB72-447A1033059D}" type="presOf" srcId="{C7080EA9-4586-4382-BBC6-BEC72210918E}" destId="{51B0204F-0F03-4505-8F91-1EF00639B103}" srcOrd="0" destOrd="0" presId="urn:microsoft.com/office/officeart/2005/8/layout/matrix3"/>
    <dgm:cxn modelId="{39AF78F9-B772-4C08-8B21-BDA9F3435655}" srcId="{CFB3D5AA-020D-43D0-8B68-D194F274A949}" destId="{C7080EA9-4586-4382-BBC6-BEC72210918E}" srcOrd="1" destOrd="0" parTransId="{85CDEE30-234C-4A8D-BAF8-0D62680E3E89}" sibTransId="{C3F69916-B600-451E-A42C-C36887FF2465}"/>
    <dgm:cxn modelId="{A77666C2-532E-4A3C-8924-7DC3D52EF573}" type="presParOf" srcId="{9968E951-5D14-4073-9AA7-37FEC784206D}" destId="{F5B26010-35DB-43FC-A7F6-E5B1F42C792A}" srcOrd="0" destOrd="0" presId="urn:microsoft.com/office/officeart/2005/8/layout/matrix3"/>
    <dgm:cxn modelId="{CDE80DD8-6006-4C65-9A94-E51CEA67E9DA}" type="presParOf" srcId="{9968E951-5D14-4073-9AA7-37FEC784206D}" destId="{5ADFFF8E-BB82-4D1E-8F0C-C325F5BEE3F5}" srcOrd="1" destOrd="0" presId="urn:microsoft.com/office/officeart/2005/8/layout/matrix3"/>
    <dgm:cxn modelId="{88C12A6F-80E8-4F93-9841-747C7B58C5FC}" type="presParOf" srcId="{9968E951-5D14-4073-9AA7-37FEC784206D}" destId="{51B0204F-0F03-4505-8F91-1EF00639B103}" srcOrd="2" destOrd="0" presId="urn:microsoft.com/office/officeart/2005/8/layout/matrix3"/>
    <dgm:cxn modelId="{34A88717-E783-4469-B64E-375AECCE0310}" type="presParOf" srcId="{9968E951-5D14-4073-9AA7-37FEC784206D}" destId="{F1662BA6-846B-4E59-92D0-07FF7FE90B14}" srcOrd="3" destOrd="0" presId="urn:microsoft.com/office/officeart/2005/8/layout/matrix3"/>
    <dgm:cxn modelId="{99EC1F0B-530B-4B45-B1D2-8A87C5808124}" type="presParOf" srcId="{9968E951-5D14-4073-9AA7-37FEC784206D}" destId="{0E5D97DC-9E61-4014-9771-EECA4169B73E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18F3BA-2BB9-48BE-BBA7-A3C20C8308D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4535379-CCA9-40E0-A674-65BBD69FE44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- Momentum : Suivre les tendances à court terme.</a:t>
          </a:r>
          <a:endParaRPr lang="en-US"/>
        </a:p>
      </dgm:t>
    </dgm:pt>
    <dgm:pt modelId="{321D9977-42A4-403E-9552-E33AFA3893B4}" type="parTrans" cxnId="{ABCB4296-3C34-4ABF-B7D5-54BFF229DF62}">
      <dgm:prSet/>
      <dgm:spPr/>
      <dgm:t>
        <a:bodyPr/>
        <a:lstStyle/>
        <a:p>
          <a:endParaRPr lang="en-US"/>
        </a:p>
      </dgm:t>
    </dgm:pt>
    <dgm:pt modelId="{5B85302F-8061-4972-B1A3-86B98AF8542F}" type="sibTrans" cxnId="{ABCB4296-3C34-4ABF-B7D5-54BFF229DF62}">
      <dgm:prSet/>
      <dgm:spPr/>
      <dgm:t>
        <a:bodyPr/>
        <a:lstStyle/>
        <a:p>
          <a:endParaRPr lang="en-US"/>
        </a:p>
      </dgm:t>
    </dgm:pt>
    <dgm:pt modelId="{246D802F-D7A2-48D0-9749-ECAABA0EB3E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- Mean Reversion : Retour des prix à la moyenne.</a:t>
          </a:r>
          <a:endParaRPr lang="en-US"/>
        </a:p>
      </dgm:t>
    </dgm:pt>
    <dgm:pt modelId="{75F7053E-DC3D-4F18-A143-608AA179C0AE}" type="parTrans" cxnId="{5332F6D0-876A-4578-BB23-4F7412086DAA}">
      <dgm:prSet/>
      <dgm:spPr/>
      <dgm:t>
        <a:bodyPr/>
        <a:lstStyle/>
        <a:p>
          <a:endParaRPr lang="en-US"/>
        </a:p>
      </dgm:t>
    </dgm:pt>
    <dgm:pt modelId="{84FB0BF3-9D1C-4C7E-B246-957A0975E69D}" type="sibTrans" cxnId="{5332F6D0-876A-4578-BB23-4F7412086DAA}">
      <dgm:prSet/>
      <dgm:spPr/>
      <dgm:t>
        <a:bodyPr/>
        <a:lstStyle/>
        <a:p>
          <a:endParaRPr lang="en-US"/>
        </a:p>
      </dgm:t>
    </dgm:pt>
    <dgm:pt modelId="{D933B774-5642-4479-9BDA-B4BAC0424A6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- Arbitrage statistique : Exploiter les inefficiences du marché.</a:t>
          </a:r>
          <a:endParaRPr lang="en-US"/>
        </a:p>
      </dgm:t>
    </dgm:pt>
    <dgm:pt modelId="{29468C76-49FF-4B6D-9FBB-51966C6C3E77}" type="parTrans" cxnId="{856AAECF-4A01-4362-8986-7053C13FB3E1}">
      <dgm:prSet/>
      <dgm:spPr/>
      <dgm:t>
        <a:bodyPr/>
        <a:lstStyle/>
        <a:p>
          <a:endParaRPr lang="en-US"/>
        </a:p>
      </dgm:t>
    </dgm:pt>
    <dgm:pt modelId="{4F43385F-3455-44A9-BB2D-ADE9EB4534CF}" type="sibTrans" cxnId="{856AAECF-4A01-4362-8986-7053C13FB3E1}">
      <dgm:prSet/>
      <dgm:spPr/>
      <dgm:t>
        <a:bodyPr/>
        <a:lstStyle/>
        <a:p>
          <a:endParaRPr lang="en-US"/>
        </a:p>
      </dgm:t>
    </dgm:pt>
    <dgm:pt modelId="{6DB9FBD5-43EE-4DA6-AF2F-2492B5C6FB7B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- Factor Investing : Investir sur des facteurs spécifiques.</a:t>
          </a:r>
          <a:endParaRPr lang="en-US"/>
        </a:p>
      </dgm:t>
    </dgm:pt>
    <dgm:pt modelId="{792AE848-187B-4662-9D5E-12EC710D3878}" type="parTrans" cxnId="{87717EB9-489B-4CC9-91EC-BC5DD0FAC017}">
      <dgm:prSet/>
      <dgm:spPr/>
      <dgm:t>
        <a:bodyPr/>
        <a:lstStyle/>
        <a:p>
          <a:endParaRPr lang="en-US"/>
        </a:p>
      </dgm:t>
    </dgm:pt>
    <dgm:pt modelId="{2B6E85EB-A450-4A83-A4B3-2DE7ED33A271}" type="sibTrans" cxnId="{87717EB9-489B-4CC9-91EC-BC5DD0FAC017}">
      <dgm:prSet/>
      <dgm:spPr/>
      <dgm:t>
        <a:bodyPr/>
        <a:lstStyle/>
        <a:p>
          <a:endParaRPr lang="en-US"/>
        </a:p>
      </dgm:t>
    </dgm:pt>
    <dgm:pt modelId="{460E3963-DC28-403F-BF17-9A0C33D40BE7}" type="pres">
      <dgm:prSet presAssocID="{1018F3BA-2BB9-48BE-BBA7-A3C20C8308DA}" presName="root" presStyleCnt="0">
        <dgm:presLayoutVars>
          <dgm:dir/>
          <dgm:resizeHandles val="exact"/>
        </dgm:presLayoutVars>
      </dgm:prSet>
      <dgm:spPr/>
    </dgm:pt>
    <dgm:pt modelId="{FD7B93C2-87AF-4D40-BD39-121920276AC8}" type="pres">
      <dgm:prSet presAssocID="{E4535379-CCA9-40E0-A674-65BBD69FE441}" presName="compNode" presStyleCnt="0"/>
      <dgm:spPr/>
    </dgm:pt>
    <dgm:pt modelId="{025F84CF-EB7E-4FCE-9D3B-E642A7AB4642}" type="pres">
      <dgm:prSet presAssocID="{E4535379-CCA9-40E0-A674-65BBD69FE441}" presName="bgRect" presStyleLbl="bgShp" presStyleIdx="0" presStyleCnt="4"/>
      <dgm:spPr/>
    </dgm:pt>
    <dgm:pt modelId="{FC0E846B-EBC7-4D84-AF3C-107E04152D3C}" type="pres">
      <dgm:prSet presAssocID="{E4535379-CCA9-40E0-A674-65BBD69FE44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ux de travail"/>
        </a:ext>
      </dgm:extLst>
    </dgm:pt>
    <dgm:pt modelId="{82559631-DE30-4BBE-92D5-16E0EDA7430C}" type="pres">
      <dgm:prSet presAssocID="{E4535379-CCA9-40E0-A674-65BBD69FE441}" presName="spaceRect" presStyleCnt="0"/>
      <dgm:spPr/>
    </dgm:pt>
    <dgm:pt modelId="{EBF39D1A-2827-41B2-A99A-6837DEB66796}" type="pres">
      <dgm:prSet presAssocID="{E4535379-CCA9-40E0-A674-65BBD69FE441}" presName="parTx" presStyleLbl="revTx" presStyleIdx="0" presStyleCnt="4">
        <dgm:presLayoutVars>
          <dgm:chMax val="0"/>
          <dgm:chPref val="0"/>
        </dgm:presLayoutVars>
      </dgm:prSet>
      <dgm:spPr/>
    </dgm:pt>
    <dgm:pt modelId="{A91CDFEC-C933-4D58-8D7D-70E84F96E915}" type="pres">
      <dgm:prSet presAssocID="{5B85302F-8061-4972-B1A3-86B98AF8542F}" presName="sibTrans" presStyleCnt="0"/>
      <dgm:spPr/>
    </dgm:pt>
    <dgm:pt modelId="{7222AE76-34AD-4853-B955-A4E3054DFEE6}" type="pres">
      <dgm:prSet presAssocID="{246D802F-D7A2-48D0-9749-ECAABA0EB3EE}" presName="compNode" presStyleCnt="0"/>
      <dgm:spPr/>
    </dgm:pt>
    <dgm:pt modelId="{E3ABD29C-9D59-4757-9DF2-38092FAECDC5}" type="pres">
      <dgm:prSet presAssocID="{246D802F-D7A2-48D0-9749-ECAABA0EB3EE}" presName="bgRect" presStyleLbl="bgShp" presStyleIdx="1" presStyleCnt="4"/>
      <dgm:spPr/>
    </dgm:pt>
    <dgm:pt modelId="{6CBA1CA2-4807-4BBA-8EFB-91CB05FF6244}" type="pres">
      <dgm:prSet presAssocID="{246D802F-D7A2-48D0-9749-ECAABA0EB3E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Yuan"/>
        </a:ext>
      </dgm:extLst>
    </dgm:pt>
    <dgm:pt modelId="{2C1A0CCA-3373-492B-B689-D529BABBD3FE}" type="pres">
      <dgm:prSet presAssocID="{246D802F-D7A2-48D0-9749-ECAABA0EB3EE}" presName="spaceRect" presStyleCnt="0"/>
      <dgm:spPr/>
    </dgm:pt>
    <dgm:pt modelId="{C72AF2F8-3814-499E-94C2-E0EC4E2AAB7B}" type="pres">
      <dgm:prSet presAssocID="{246D802F-D7A2-48D0-9749-ECAABA0EB3EE}" presName="parTx" presStyleLbl="revTx" presStyleIdx="1" presStyleCnt="4">
        <dgm:presLayoutVars>
          <dgm:chMax val="0"/>
          <dgm:chPref val="0"/>
        </dgm:presLayoutVars>
      </dgm:prSet>
      <dgm:spPr/>
    </dgm:pt>
    <dgm:pt modelId="{BEC4B91C-7EB9-41AF-A810-83F3C7FB4581}" type="pres">
      <dgm:prSet presAssocID="{84FB0BF3-9D1C-4C7E-B246-957A0975E69D}" presName="sibTrans" presStyleCnt="0"/>
      <dgm:spPr/>
    </dgm:pt>
    <dgm:pt modelId="{EFDE74C5-ABDC-4E09-9737-5C2255FFEC39}" type="pres">
      <dgm:prSet presAssocID="{D933B774-5642-4479-9BDA-B4BAC0424A68}" presName="compNode" presStyleCnt="0"/>
      <dgm:spPr/>
    </dgm:pt>
    <dgm:pt modelId="{6733DCB8-698D-42AF-A3BE-68990867153D}" type="pres">
      <dgm:prSet presAssocID="{D933B774-5642-4479-9BDA-B4BAC0424A68}" presName="bgRect" presStyleLbl="bgShp" presStyleIdx="2" presStyleCnt="4"/>
      <dgm:spPr/>
    </dgm:pt>
    <dgm:pt modelId="{030A0C49-B69A-442D-954F-472B01D2BE91}" type="pres">
      <dgm:prSet presAssocID="{D933B774-5642-4479-9BDA-B4BAC0424A6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41087162-A021-4328-B1E6-2C514E4D1E62}" type="pres">
      <dgm:prSet presAssocID="{D933B774-5642-4479-9BDA-B4BAC0424A68}" presName="spaceRect" presStyleCnt="0"/>
      <dgm:spPr/>
    </dgm:pt>
    <dgm:pt modelId="{933C4DB0-8737-461C-805F-CC0CE80DB58A}" type="pres">
      <dgm:prSet presAssocID="{D933B774-5642-4479-9BDA-B4BAC0424A68}" presName="parTx" presStyleLbl="revTx" presStyleIdx="2" presStyleCnt="4">
        <dgm:presLayoutVars>
          <dgm:chMax val="0"/>
          <dgm:chPref val="0"/>
        </dgm:presLayoutVars>
      </dgm:prSet>
      <dgm:spPr/>
    </dgm:pt>
    <dgm:pt modelId="{1000BC5F-BDC5-4246-8BFE-13D383644BBD}" type="pres">
      <dgm:prSet presAssocID="{4F43385F-3455-44A9-BB2D-ADE9EB4534CF}" presName="sibTrans" presStyleCnt="0"/>
      <dgm:spPr/>
    </dgm:pt>
    <dgm:pt modelId="{57EF0216-C07A-4BA3-932C-72C8C555B945}" type="pres">
      <dgm:prSet presAssocID="{6DB9FBD5-43EE-4DA6-AF2F-2492B5C6FB7B}" presName="compNode" presStyleCnt="0"/>
      <dgm:spPr/>
    </dgm:pt>
    <dgm:pt modelId="{82EA5415-0D22-41F9-9C0F-D6165EE1ED32}" type="pres">
      <dgm:prSet presAssocID="{6DB9FBD5-43EE-4DA6-AF2F-2492B5C6FB7B}" presName="bgRect" presStyleLbl="bgShp" presStyleIdx="3" presStyleCnt="4"/>
      <dgm:spPr/>
    </dgm:pt>
    <dgm:pt modelId="{FC9B9D06-D800-4701-B3CE-B5559007F9E5}" type="pres">
      <dgm:prSet presAssocID="{6DB9FBD5-43EE-4DA6-AF2F-2492B5C6FB7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uro"/>
        </a:ext>
      </dgm:extLst>
    </dgm:pt>
    <dgm:pt modelId="{DD2C8135-5EB7-4E1B-B8CD-3D76AB2B2A61}" type="pres">
      <dgm:prSet presAssocID="{6DB9FBD5-43EE-4DA6-AF2F-2492B5C6FB7B}" presName="spaceRect" presStyleCnt="0"/>
      <dgm:spPr/>
    </dgm:pt>
    <dgm:pt modelId="{BEF62033-FDB5-4951-BDCF-2A087F3AFC9D}" type="pres">
      <dgm:prSet presAssocID="{6DB9FBD5-43EE-4DA6-AF2F-2492B5C6FB7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0AAF20B-7757-4DDF-BAC2-9D11A9AD2F09}" type="presOf" srcId="{1018F3BA-2BB9-48BE-BBA7-A3C20C8308DA}" destId="{460E3963-DC28-403F-BF17-9A0C33D40BE7}" srcOrd="0" destOrd="0" presId="urn:microsoft.com/office/officeart/2018/2/layout/IconVerticalSolidList"/>
    <dgm:cxn modelId="{2B2F242A-1863-4423-AF93-383A7BDC3DDF}" type="presOf" srcId="{6DB9FBD5-43EE-4DA6-AF2F-2492B5C6FB7B}" destId="{BEF62033-FDB5-4951-BDCF-2A087F3AFC9D}" srcOrd="0" destOrd="0" presId="urn:microsoft.com/office/officeart/2018/2/layout/IconVerticalSolidList"/>
    <dgm:cxn modelId="{ABCB4296-3C34-4ABF-B7D5-54BFF229DF62}" srcId="{1018F3BA-2BB9-48BE-BBA7-A3C20C8308DA}" destId="{E4535379-CCA9-40E0-A674-65BBD69FE441}" srcOrd="0" destOrd="0" parTransId="{321D9977-42A4-403E-9552-E33AFA3893B4}" sibTransId="{5B85302F-8061-4972-B1A3-86B98AF8542F}"/>
    <dgm:cxn modelId="{87717EB9-489B-4CC9-91EC-BC5DD0FAC017}" srcId="{1018F3BA-2BB9-48BE-BBA7-A3C20C8308DA}" destId="{6DB9FBD5-43EE-4DA6-AF2F-2492B5C6FB7B}" srcOrd="3" destOrd="0" parTransId="{792AE848-187B-4662-9D5E-12EC710D3878}" sibTransId="{2B6E85EB-A450-4A83-A4B3-2DE7ED33A271}"/>
    <dgm:cxn modelId="{CBB49BC6-5F8F-43A1-BCA7-A53C3438D269}" type="presOf" srcId="{D933B774-5642-4479-9BDA-B4BAC0424A68}" destId="{933C4DB0-8737-461C-805F-CC0CE80DB58A}" srcOrd="0" destOrd="0" presId="urn:microsoft.com/office/officeart/2018/2/layout/IconVerticalSolidList"/>
    <dgm:cxn modelId="{856AAECF-4A01-4362-8986-7053C13FB3E1}" srcId="{1018F3BA-2BB9-48BE-BBA7-A3C20C8308DA}" destId="{D933B774-5642-4479-9BDA-B4BAC0424A68}" srcOrd="2" destOrd="0" parTransId="{29468C76-49FF-4B6D-9FBB-51966C6C3E77}" sibTransId="{4F43385F-3455-44A9-BB2D-ADE9EB4534CF}"/>
    <dgm:cxn modelId="{5332F6D0-876A-4578-BB23-4F7412086DAA}" srcId="{1018F3BA-2BB9-48BE-BBA7-A3C20C8308DA}" destId="{246D802F-D7A2-48D0-9749-ECAABA0EB3EE}" srcOrd="1" destOrd="0" parTransId="{75F7053E-DC3D-4F18-A143-608AA179C0AE}" sibTransId="{84FB0BF3-9D1C-4C7E-B246-957A0975E69D}"/>
    <dgm:cxn modelId="{A0BF4BDD-B7E4-47C8-94FB-9F55DFA9C44C}" type="presOf" srcId="{246D802F-D7A2-48D0-9749-ECAABA0EB3EE}" destId="{C72AF2F8-3814-499E-94C2-E0EC4E2AAB7B}" srcOrd="0" destOrd="0" presId="urn:microsoft.com/office/officeart/2018/2/layout/IconVerticalSolidList"/>
    <dgm:cxn modelId="{D16C54F8-1BD0-4EAD-AC12-2B2C21DAA8A3}" type="presOf" srcId="{E4535379-CCA9-40E0-A674-65BBD69FE441}" destId="{EBF39D1A-2827-41B2-A99A-6837DEB66796}" srcOrd="0" destOrd="0" presId="urn:microsoft.com/office/officeart/2018/2/layout/IconVerticalSolidList"/>
    <dgm:cxn modelId="{ED09E808-826E-488F-AF5B-716E2D11DABE}" type="presParOf" srcId="{460E3963-DC28-403F-BF17-9A0C33D40BE7}" destId="{FD7B93C2-87AF-4D40-BD39-121920276AC8}" srcOrd="0" destOrd="0" presId="urn:microsoft.com/office/officeart/2018/2/layout/IconVerticalSolidList"/>
    <dgm:cxn modelId="{6CD4438E-B26B-4811-A2FC-D550769E4884}" type="presParOf" srcId="{FD7B93C2-87AF-4D40-BD39-121920276AC8}" destId="{025F84CF-EB7E-4FCE-9D3B-E642A7AB4642}" srcOrd="0" destOrd="0" presId="urn:microsoft.com/office/officeart/2018/2/layout/IconVerticalSolidList"/>
    <dgm:cxn modelId="{3DBA1580-95F4-4900-901C-6BA7591CC9E8}" type="presParOf" srcId="{FD7B93C2-87AF-4D40-BD39-121920276AC8}" destId="{FC0E846B-EBC7-4D84-AF3C-107E04152D3C}" srcOrd="1" destOrd="0" presId="urn:microsoft.com/office/officeart/2018/2/layout/IconVerticalSolidList"/>
    <dgm:cxn modelId="{AEE2B1B0-8E86-4B15-99D8-1FE505278AB3}" type="presParOf" srcId="{FD7B93C2-87AF-4D40-BD39-121920276AC8}" destId="{82559631-DE30-4BBE-92D5-16E0EDA7430C}" srcOrd="2" destOrd="0" presId="urn:microsoft.com/office/officeart/2018/2/layout/IconVerticalSolidList"/>
    <dgm:cxn modelId="{18997F23-E8F4-4A72-8032-6C88FD85AFF0}" type="presParOf" srcId="{FD7B93C2-87AF-4D40-BD39-121920276AC8}" destId="{EBF39D1A-2827-41B2-A99A-6837DEB66796}" srcOrd="3" destOrd="0" presId="urn:microsoft.com/office/officeart/2018/2/layout/IconVerticalSolidList"/>
    <dgm:cxn modelId="{E642DBDF-5BA8-42A7-BFDA-AE990E29E405}" type="presParOf" srcId="{460E3963-DC28-403F-BF17-9A0C33D40BE7}" destId="{A91CDFEC-C933-4D58-8D7D-70E84F96E915}" srcOrd="1" destOrd="0" presId="urn:microsoft.com/office/officeart/2018/2/layout/IconVerticalSolidList"/>
    <dgm:cxn modelId="{6B802B5E-E1AE-4248-A1F3-505063F94368}" type="presParOf" srcId="{460E3963-DC28-403F-BF17-9A0C33D40BE7}" destId="{7222AE76-34AD-4853-B955-A4E3054DFEE6}" srcOrd="2" destOrd="0" presId="urn:microsoft.com/office/officeart/2018/2/layout/IconVerticalSolidList"/>
    <dgm:cxn modelId="{E7C60A11-9926-486A-9D39-8D8BFDC3278C}" type="presParOf" srcId="{7222AE76-34AD-4853-B955-A4E3054DFEE6}" destId="{E3ABD29C-9D59-4757-9DF2-38092FAECDC5}" srcOrd="0" destOrd="0" presId="urn:microsoft.com/office/officeart/2018/2/layout/IconVerticalSolidList"/>
    <dgm:cxn modelId="{49080E1A-F7DE-4B65-BA27-CDE536F55EE0}" type="presParOf" srcId="{7222AE76-34AD-4853-B955-A4E3054DFEE6}" destId="{6CBA1CA2-4807-4BBA-8EFB-91CB05FF6244}" srcOrd="1" destOrd="0" presId="urn:microsoft.com/office/officeart/2018/2/layout/IconVerticalSolidList"/>
    <dgm:cxn modelId="{6E10A1E4-726C-4EA1-815A-C0C3D18C4B10}" type="presParOf" srcId="{7222AE76-34AD-4853-B955-A4E3054DFEE6}" destId="{2C1A0CCA-3373-492B-B689-D529BABBD3FE}" srcOrd="2" destOrd="0" presId="urn:microsoft.com/office/officeart/2018/2/layout/IconVerticalSolidList"/>
    <dgm:cxn modelId="{93A92809-A786-4C19-BA0A-F396D45579B3}" type="presParOf" srcId="{7222AE76-34AD-4853-B955-A4E3054DFEE6}" destId="{C72AF2F8-3814-499E-94C2-E0EC4E2AAB7B}" srcOrd="3" destOrd="0" presId="urn:microsoft.com/office/officeart/2018/2/layout/IconVerticalSolidList"/>
    <dgm:cxn modelId="{F2A65C29-2536-49BC-9409-6335B74300A4}" type="presParOf" srcId="{460E3963-DC28-403F-BF17-9A0C33D40BE7}" destId="{BEC4B91C-7EB9-41AF-A810-83F3C7FB4581}" srcOrd="3" destOrd="0" presId="urn:microsoft.com/office/officeart/2018/2/layout/IconVerticalSolidList"/>
    <dgm:cxn modelId="{73766E6F-BA1D-4BB5-AEE5-7DAEFA420318}" type="presParOf" srcId="{460E3963-DC28-403F-BF17-9A0C33D40BE7}" destId="{EFDE74C5-ABDC-4E09-9737-5C2255FFEC39}" srcOrd="4" destOrd="0" presId="urn:microsoft.com/office/officeart/2018/2/layout/IconVerticalSolidList"/>
    <dgm:cxn modelId="{92C59C61-1E97-4E16-B696-016B3D2B54AD}" type="presParOf" srcId="{EFDE74C5-ABDC-4E09-9737-5C2255FFEC39}" destId="{6733DCB8-698D-42AF-A3BE-68990867153D}" srcOrd="0" destOrd="0" presId="urn:microsoft.com/office/officeart/2018/2/layout/IconVerticalSolidList"/>
    <dgm:cxn modelId="{3B99136C-9A62-4D3F-9D88-B01E70198758}" type="presParOf" srcId="{EFDE74C5-ABDC-4E09-9737-5C2255FFEC39}" destId="{030A0C49-B69A-442D-954F-472B01D2BE91}" srcOrd="1" destOrd="0" presId="urn:microsoft.com/office/officeart/2018/2/layout/IconVerticalSolidList"/>
    <dgm:cxn modelId="{29730A94-B7B9-40F5-A472-C841854F533D}" type="presParOf" srcId="{EFDE74C5-ABDC-4E09-9737-5C2255FFEC39}" destId="{41087162-A021-4328-B1E6-2C514E4D1E62}" srcOrd="2" destOrd="0" presId="urn:microsoft.com/office/officeart/2018/2/layout/IconVerticalSolidList"/>
    <dgm:cxn modelId="{D36EF36C-4D06-442F-A676-0F63498C5914}" type="presParOf" srcId="{EFDE74C5-ABDC-4E09-9737-5C2255FFEC39}" destId="{933C4DB0-8737-461C-805F-CC0CE80DB58A}" srcOrd="3" destOrd="0" presId="urn:microsoft.com/office/officeart/2018/2/layout/IconVerticalSolidList"/>
    <dgm:cxn modelId="{36FA5E26-1993-4F8D-8F2C-5826DC353789}" type="presParOf" srcId="{460E3963-DC28-403F-BF17-9A0C33D40BE7}" destId="{1000BC5F-BDC5-4246-8BFE-13D383644BBD}" srcOrd="5" destOrd="0" presId="urn:microsoft.com/office/officeart/2018/2/layout/IconVerticalSolidList"/>
    <dgm:cxn modelId="{C9317C6E-213C-44CE-BFA7-F98A8B366C19}" type="presParOf" srcId="{460E3963-DC28-403F-BF17-9A0C33D40BE7}" destId="{57EF0216-C07A-4BA3-932C-72C8C555B945}" srcOrd="6" destOrd="0" presId="urn:microsoft.com/office/officeart/2018/2/layout/IconVerticalSolidList"/>
    <dgm:cxn modelId="{69D989C5-3267-4C8D-BBB5-ACCF52C45C1F}" type="presParOf" srcId="{57EF0216-C07A-4BA3-932C-72C8C555B945}" destId="{82EA5415-0D22-41F9-9C0F-D6165EE1ED32}" srcOrd="0" destOrd="0" presId="urn:microsoft.com/office/officeart/2018/2/layout/IconVerticalSolidList"/>
    <dgm:cxn modelId="{8C74D553-846F-4D87-AF3D-F0AD38D0C783}" type="presParOf" srcId="{57EF0216-C07A-4BA3-932C-72C8C555B945}" destId="{FC9B9D06-D800-4701-B3CE-B5559007F9E5}" srcOrd="1" destOrd="0" presId="urn:microsoft.com/office/officeart/2018/2/layout/IconVerticalSolidList"/>
    <dgm:cxn modelId="{96CC5169-FD16-4F77-BCFA-9B76E50C2669}" type="presParOf" srcId="{57EF0216-C07A-4BA3-932C-72C8C555B945}" destId="{DD2C8135-5EB7-4E1B-B8CD-3D76AB2B2A61}" srcOrd="2" destOrd="0" presId="urn:microsoft.com/office/officeart/2018/2/layout/IconVerticalSolidList"/>
    <dgm:cxn modelId="{517F53BF-D7CA-4590-9667-99F641F45FE1}" type="presParOf" srcId="{57EF0216-C07A-4BA3-932C-72C8C555B945}" destId="{BEF62033-FDB5-4951-BDCF-2A087F3AFC9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2BEA06-9335-4467-BA7A-541B79C5BB8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98C1A02-4500-4C87-9ED6-05805CA3C796}">
      <dgm:prSet/>
      <dgm:spPr/>
      <dgm:t>
        <a:bodyPr/>
        <a:lstStyle/>
        <a:p>
          <a:r>
            <a:rPr lang="en-US"/>
            <a:t>1. Collecte et nettoyage des données.</a:t>
          </a:r>
        </a:p>
      </dgm:t>
    </dgm:pt>
    <dgm:pt modelId="{C8B12CAD-02C8-4A0C-87E9-72FCA59076AA}" type="parTrans" cxnId="{59421829-2084-4FCD-8656-06030063FBF5}">
      <dgm:prSet/>
      <dgm:spPr/>
      <dgm:t>
        <a:bodyPr/>
        <a:lstStyle/>
        <a:p>
          <a:endParaRPr lang="en-US"/>
        </a:p>
      </dgm:t>
    </dgm:pt>
    <dgm:pt modelId="{93FA9702-D98C-4A8A-A372-8374E942B793}" type="sibTrans" cxnId="{59421829-2084-4FCD-8656-06030063FBF5}">
      <dgm:prSet/>
      <dgm:spPr/>
      <dgm:t>
        <a:bodyPr/>
        <a:lstStyle/>
        <a:p>
          <a:endParaRPr lang="en-US"/>
        </a:p>
      </dgm:t>
    </dgm:pt>
    <dgm:pt modelId="{9956F5A7-98D8-4ED7-B2FF-8F58A107943E}">
      <dgm:prSet/>
      <dgm:spPr/>
      <dgm:t>
        <a:bodyPr/>
        <a:lstStyle/>
        <a:p>
          <a:r>
            <a:rPr lang="en-US"/>
            <a:t>2. Exploration des données pour détecter des motifs.</a:t>
          </a:r>
        </a:p>
      </dgm:t>
    </dgm:pt>
    <dgm:pt modelId="{DEF45DD0-0295-4962-99FA-546684AF3450}" type="parTrans" cxnId="{2C0D8B5F-E4B6-492F-97D8-CAA4025615CB}">
      <dgm:prSet/>
      <dgm:spPr/>
      <dgm:t>
        <a:bodyPr/>
        <a:lstStyle/>
        <a:p>
          <a:endParaRPr lang="en-US"/>
        </a:p>
      </dgm:t>
    </dgm:pt>
    <dgm:pt modelId="{C207795C-95DD-460A-84F7-E7C1E5C6E251}" type="sibTrans" cxnId="{2C0D8B5F-E4B6-492F-97D8-CAA4025615CB}">
      <dgm:prSet/>
      <dgm:spPr/>
      <dgm:t>
        <a:bodyPr/>
        <a:lstStyle/>
        <a:p>
          <a:endParaRPr lang="en-US"/>
        </a:p>
      </dgm:t>
    </dgm:pt>
    <dgm:pt modelId="{742D77EB-3D49-45F9-B216-642E7E2F8A11}">
      <dgm:prSet/>
      <dgm:spPr/>
      <dgm:t>
        <a:bodyPr/>
        <a:lstStyle/>
        <a:p>
          <a:r>
            <a:rPr lang="en-US"/>
            <a:t>3. Développement et backtesting de modèles.</a:t>
          </a:r>
        </a:p>
      </dgm:t>
    </dgm:pt>
    <dgm:pt modelId="{D78D0BAB-94BD-4C53-9E01-0FEC828967EA}" type="parTrans" cxnId="{D0F06F24-5C93-4C41-A382-AC2E78E09A44}">
      <dgm:prSet/>
      <dgm:spPr/>
      <dgm:t>
        <a:bodyPr/>
        <a:lstStyle/>
        <a:p>
          <a:endParaRPr lang="en-US"/>
        </a:p>
      </dgm:t>
    </dgm:pt>
    <dgm:pt modelId="{B533DF05-7947-4A38-8EDF-E26F317B035A}" type="sibTrans" cxnId="{D0F06F24-5C93-4C41-A382-AC2E78E09A44}">
      <dgm:prSet/>
      <dgm:spPr/>
      <dgm:t>
        <a:bodyPr/>
        <a:lstStyle/>
        <a:p>
          <a:endParaRPr lang="en-US"/>
        </a:p>
      </dgm:t>
    </dgm:pt>
    <dgm:pt modelId="{1288B5A8-6865-42D5-8439-1EF175C6ED33}">
      <dgm:prSet/>
      <dgm:spPr/>
      <dgm:t>
        <a:bodyPr/>
        <a:lstStyle/>
        <a:p>
          <a:r>
            <a:rPr lang="en-US"/>
            <a:t>4. Automatisation et exécution algorithmique.</a:t>
          </a:r>
        </a:p>
      </dgm:t>
    </dgm:pt>
    <dgm:pt modelId="{BA4CC6DE-65F4-4D49-B61F-F39B8375C2A3}" type="parTrans" cxnId="{4CC551E4-0DD2-4C0E-83FF-5F5A58F9DCF6}">
      <dgm:prSet/>
      <dgm:spPr/>
      <dgm:t>
        <a:bodyPr/>
        <a:lstStyle/>
        <a:p>
          <a:endParaRPr lang="en-US"/>
        </a:p>
      </dgm:t>
    </dgm:pt>
    <dgm:pt modelId="{DC882272-0CD6-486E-8A92-09249996EFC4}" type="sibTrans" cxnId="{4CC551E4-0DD2-4C0E-83FF-5F5A58F9DCF6}">
      <dgm:prSet/>
      <dgm:spPr/>
      <dgm:t>
        <a:bodyPr/>
        <a:lstStyle/>
        <a:p>
          <a:endParaRPr lang="en-US"/>
        </a:p>
      </dgm:t>
    </dgm:pt>
    <dgm:pt modelId="{EDE6DC72-FF62-4115-A4B3-740262E69C22}" type="pres">
      <dgm:prSet presAssocID="{E52BEA06-9335-4467-BA7A-541B79C5BB89}" presName="root" presStyleCnt="0">
        <dgm:presLayoutVars>
          <dgm:dir/>
          <dgm:resizeHandles val="exact"/>
        </dgm:presLayoutVars>
      </dgm:prSet>
      <dgm:spPr/>
    </dgm:pt>
    <dgm:pt modelId="{CF0B8125-7E5F-4EA3-921C-CCD405B4335F}" type="pres">
      <dgm:prSet presAssocID="{398C1A02-4500-4C87-9ED6-05805CA3C796}" presName="compNode" presStyleCnt="0"/>
      <dgm:spPr/>
    </dgm:pt>
    <dgm:pt modelId="{BAB9D1D6-8341-4F75-A6CF-2BCE040FA8C2}" type="pres">
      <dgm:prSet presAssocID="{398C1A02-4500-4C87-9ED6-05805CA3C79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1ED101FB-9555-4931-99F1-03D4514CFB90}" type="pres">
      <dgm:prSet presAssocID="{398C1A02-4500-4C87-9ED6-05805CA3C796}" presName="spaceRect" presStyleCnt="0"/>
      <dgm:spPr/>
    </dgm:pt>
    <dgm:pt modelId="{0CA16EA0-3532-4FF2-ABAF-C0C4FDD815D2}" type="pres">
      <dgm:prSet presAssocID="{398C1A02-4500-4C87-9ED6-05805CA3C796}" presName="textRect" presStyleLbl="revTx" presStyleIdx="0" presStyleCnt="4">
        <dgm:presLayoutVars>
          <dgm:chMax val="1"/>
          <dgm:chPref val="1"/>
        </dgm:presLayoutVars>
      </dgm:prSet>
      <dgm:spPr/>
    </dgm:pt>
    <dgm:pt modelId="{5521C8A5-1C9D-4DD5-98FE-D27DF8FE7730}" type="pres">
      <dgm:prSet presAssocID="{93FA9702-D98C-4A8A-A372-8374E942B793}" presName="sibTrans" presStyleCnt="0"/>
      <dgm:spPr/>
    </dgm:pt>
    <dgm:pt modelId="{1BC0E5F4-8BB6-4E7A-BBFF-F90086F5C774}" type="pres">
      <dgm:prSet presAssocID="{9956F5A7-98D8-4ED7-B2FF-8F58A107943E}" presName="compNode" presStyleCnt="0"/>
      <dgm:spPr/>
    </dgm:pt>
    <dgm:pt modelId="{091B1E88-9168-4FDD-BE73-10AF95DB1A2A}" type="pres">
      <dgm:prSet presAssocID="{9956F5A7-98D8-4ED7-B2FF-8F58A107943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herche"/>
        </a:ext>
      </dgm:extLst>
    </dgm:pt>
    <dgm:pt modelId="{6D64FD8E-0FE0-41B0-BFFD-7DE5A9AABC6F}" type="pres">
      <dgm:prSet presAssocID="{9956F5A7-98D8-4ED7-B2FF-8F58A107943E}" presName="spaceRect" presStyleCnt="0"/>
      <dgm:spPr/>
    </dgm:pt>
    <dgm:pt modelId="{FA7B1D79-836C-4C43-B5D0-A1FE89A1398A}" type="pres">
      <dgm:prSet presAssocID="{9956F5A7-98D8-4ED7-B2FF-8F58A107943E}" presName="textRect" presStyleLbl="revTx" presStyleIdx="1" presStyleCnt="4">
        <dgm:presLayoutVars>
          <dgm:chMax val="1"/>
          <dgm:chPref val="1"/>
        </dgm:presLayoutVars>
      </dgm:prSet>
      <dgm:spPr/>
    </dgm:pt>
    <dgm:pt modelId="{3889A010-917E-4EC6-B22E-428A07B218EE}" type="pres">
      <dgm:prSet presAssocID="{C207795C-95DD-460A-84F7-E7C1E5C6E251}" presName="sibTrans" presStyleCnt="0"/>
      <dgm:spPr/>
    </dgm:pt>
    <dgm:pt modelId="{78435DD8-E30A-472E-924B-FBFCC5A61ECE}" type="pres">
      <dgm:prSet presAssocID="{742D77EB-3D49-45F9-B216-642E7E2F8A11}" presName="compNode" presStyleCnt="0"/>
      <dgm:spPr/>
    </dgm:pt>
    <dgm:pt modelId="{43F16202-3685-41CA-9628-B0FDADBCA7F9}" type="pres">
      <dgm:prSet presAssocID="{742D77EB-3D49-45F9-B216-642E7E2F8A1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ramme de flux"/>
        </a:ext>
      </dgm:extLst>
    </dgm:pt>
    <dgm:pt modelId="{93B213C8-1014-4898-B0F7-EF1BD8E3B183}" type="pres">
      <dgm:prSet presAssocID="{742D77EB-3D49-45F9-B216-642E7E2F8A11}" presName="spaceRect" presStyleCnt="0"/>
      <dgm:spPr/>
    </dgm:pt>
    <dgm:pt modelId="{2900ED5B-E70F-4E35-8212-F7CCEBBCBDA6}" type="pres">
      <dgm:prSet presAssocID="{742D77EB-3D49-45F9-B216-642E7E2F8A11}" presName="textRect" presStyleLbl="revTx" presStyleIdx="2" presStyleCnt="4">
        <dgm:presLayoutVars>
          <dgm:chMax val="1"/>
          <dgm:chPref val="1"/>
        </dgm:presLayoutVars>
      </dgm:prSet>
      <dgm:spPr/>
    </dgm:pt>
    <dgm:pt modelId="{21EBA7DF-37EA-4642-9ECA-83F6171A2A6B}" type="pres">
      <dgm:prSet presAssocID="{B533DF05-7947-4A38-8EDF-E26F317B035A}" presName="sibTrans" presStyleCnt="0"/>
      <dgm:spPr/>
    </dgm:pt>
    <dgm:pt modelId="{36717F4E-11A4-46EB-83CF-AD51172379A1}" type="pres">
      <dgm:prSet presAssocID="{1288B5A8-6865-42D5-8439-1EF175C6ED33}" presName="compNode" presStyleCnt="0"/>
      <dgm:spPr/>
    </dgm:pt>
    <dgm:pt modelId="{B78FF0FF-3A25-4722-ADE5-ED74F1E452E0}" type="pres">
      <dgm:prSet presAssocID="{1288B5A8-6865-42D5-8439-1EF175C6ED3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enages"/>
        </a:ext>
      </dgm:extLst>
    </dgm:pt>
    <dgm:pt modelId="{3E295E37-4B22-4723-AE6C-02A370D7102E}" type="pres">
      <dgm:prSet presAssocID="{1288B5A8-6865-42D5-8439-1EF175C6ED33}" presName="spaceRect" presStyleCnt="0"/>
      <dgm:spPr/>
    </dgm:pt>
    <dgm:pt modelId="{16A90D03-4AE7-4A87-9B76-E8AC599B1B02}" type="pres">
      <dgm:prSet presAssocID="{1288B5A8-6865-42D5-8439-1EF175C6ED3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0F06F24-5C93-4C41-A382-AC2E78E09A44}" srcId="{E52BEA06-9335-4467-BA7A-541B79C5BB89}" destId="{742D77EB-3D49-45F9-B216-642E7E2F8A11}" srcOrd="2" destOrd="0" parTransId="{D78D0BAB-94BD-4C53-9E01-0FEC828967EA}" sibTransId="{B533DF05-7947-4A38-8EDF-E26F317B035A}"/>
    <dgm:cxn modelId="{F1B64225-9189-403E-B67F-A33B2AD72A37}" type="presOf" srcId="{1288B5A8-6865-42D5-8439-1EF175C6ED33}" destId="{16A90D03-4AE7-4A87-9B76-E8AC599B1B02}" srcOrd="0" destOrd="0" presId="urn:microsoft.com/office/officeart/2018/2/layout/IconLabelList"/>
    <dgm:cxn modelId="{59421829-2084-4FCD-8656-06030063FBF5}" srcId="{E52BEA06-9335-4467-BA7A-541B79C5BB89}" destId="{398C1A02-4500-4C87-9ED6-05805CA3C796}" srcOrd="0" destOrd="0" parTransId="{C8B12CAD-02C8-4A0C-87E9-72FCA59076AA}" sibTransId="{93FA9702-D98C-4A8A-A372-8374E942B793}"/>
    <dgm:cxn modelId="{2C0D8B5F-E4B6-492F-97D8-CAA4025615CB}" srcId="{E52BEA06-9335-4467-BA7A-541B79C5BB89}" destId="{9956F5A7-98D8-4ED7-B2FF-8F58A107943E}" srcOrd="1" destOrd="0" parTransId="{DEF45DD0-0295-4962-99FA-546684AF3450}" sibTransId="{C207795C-95DD-460A-84F7-E7C1E5C6E251}"/>
    <dgm:cxn modelId="{2454BC97-C290-495F-B134-F4287AE630E5}" type="presOf" srcId="{E52BEA06-9335-4467-BA7A-541B79C5BB89}" destId="{EDE6DC72-FF62-4115-A4B3-740262E69C22}" srcOrd="0" destOrd="0" presId="urn:microsoft.com/office/officeart/2018/2/layout/IconLabelList"/>
    <dgm:cxn modelId="{32CF1CA2-823A-4643-91DE-6D432099FFE1}" type="presOf" srcId="{742D77EB-3D49-45F9-B216-642E7E2F8A11}" destId="{2900ED5B-E70F-4E35-8212-F7CCEBBCBDA6}" srcOrd="0" destOrd="0" presId="urn:microsoft.com/office/officeart/2018/2/layout/IconLabelList"/>
    <dgm:cxn modelId="{8E7E64A7-BB6D-4902-AA9E-CB796EE66952}" type="presOf" srcId="{9956F5A7-98D8-4ED7-B2FF-8F58A107943E}" destId="{FA7B1D79-836C-4C43-B5D0-A1FE89A1398A}" srcOrd="0" destOrd="0" presId="urn:microsoft.com/office/officeart/2018/2/layout/IconLabelList"/>
    <dgm:cxn modelId="{07E71CB4-80CA-4755-AA26-F1F81336D11D}" type="presOf" srcId="{398C1A02-4500-4C87-9ED6-05805CA3C796}" destId="{0CA16EA0-3532-4FF2-ABAF-C0C4FDD815D2}" srcOrd="0" destOrd="0" presId="urn:microsoft.com/office/officeart/2018/2/layout/IconLabelList"/>
    <dgm:cxn modelId="{4CC551E4-0DD2-4C0E-83FF-5F5A58F9DCF6}" srcId="{E52BEA06-9335-4467-BA7A-541B79C5BB89}" destId="{1288B5A8-6865-42D5-8439-1EF175C6ED33}" srcOrd="3" destOrd="0" parTransId="{BA4CC6DE-65F4-4D49-B61F-F39B8375C2A3}" sibTransId="{DC882272-0CD6-486E-8A92-09249996EFC4}"/>
    <dgm:cxn modelId="{AC73C93F-EC01-47D7-8C1B-5F3A3DC0996F}" type="presParOf" srcId="{EDE6DC72-FF62-4115-A4B3-740262E69C22}" destId="{CF0B8125-7E5F-4EA3-921C-CCD405B4335F}" srcOrd="0" destOrd="0" presId="urn:microsoft.com/office/officeart/2018/2/layout/IconLabelList"/>
    <dgm:cxn modelId="{4C8872F5-6F69-42C8-89D9-CF21B7D80A9C}" type="presParOf" srcId="{CF0B8125-7E5F-4EA3-921C-CCD405B4335F}" destId="{BAB9D1D6-8341-4F75-A6CF-2BCE040FA8C2}" srcOrd="0" destOrd="0" presId="urn:microsoft.com/office/officeart/2018/2/layout/IconLabelList"/>
    <dgm:cxn modelId="{1C8E6367-52E4-4626-AB83-EBA6573DC9F0}" type="presParOf" srcId="{CF0B8125-7E5F-4EA3-921C-CCD405B4335F}" destId="{1ED101FB-9555-4931-99F1-03D4514CFB90}" srcOrd="1" destOrd="0" presId="urn:microsoft.com/office/officeart/2018/2/layout/IconLabelList"/>
    <dgm:cxn modelId="{C67E8042-E6D4-47B0-B5B7-BA572DAC9E3C}" type="presParOf" srcId="{CF0B8125-7E5F-4EA3-921C-CCD405B4335F}" destId="{0CA16EA0-3532-4FF2-ABAF-C0C4FDD815D2}" srcOrd="2" destOrd="0" presId="urn:microsoft.com/office/officeart/2018/2/layout/IconLabelList"/>
    <dgm:cxn modelId="{203A6EF8-6F01-413B-A9B1-46AC37708A78}" type="presParOf" srcId="{EDE6DC72-FF62-4115-A4B3-740262E69C22}" destId="{5521C8A5-1C9D-4DD5-98FE-D27DF8FE7730}" srcOrd="1" destOrd="0" presId="urn:microsoft.com/office/officeart/2018/2/layout/IconLabelList"/>
    <dgm:cxn modelId="{CDC7523B-F573-4007-94C2-CEED8B372A28}" type="presParOf" srcId="{EDE6DC72-FF62-4115-A4B3-740262E69C22}" destId="{1BC0E5F4-8BB6-4E7A-BBFF-F90086F5C774}" srcOrd="2" destOrd="0" presId="urn:microsoft.com/office/officeart/2018/2/layout/IconLabelList"/>
    <dgm:cxn modelId="{41AA1E98-2F1A-45A3-85C9-76C4686658FA}" type="presParOf" srcId="{1BC0E5F4-8BB6-4E7A-BBFF-F90086F5C774}" destId="{091B1E88-9168-4FDD-BE73-10AF95DB1A2A}" srcOrd="0" destOrd="0" presId="urn:microsoft.com/office/officeart/2018/2/layout/IconLabelList"/>
    <dgm:cxn modelId="{901EE2B9-F358-477F-9F5C-7C00ABD15453}" type="presParOf" srcId="{1BC0E5F4-8BB6-4E7A-BBFF-F90086F5C774}" destId="{6D64FD8E-0FE0-41B0-BFFD-7DE5A9AABC6F}" srcOrd="1" destOrd="0" presId="urn:microsoft.com/office/officeart/2018/2/layout/IconLabelList"/>
    <dgm:cxn modelId="{C0D0482E-A2D8-438F-9402-49ACB7F6207F}" type="presParOf" srcId="{1BC0E5F4-8BB6-4E7A-BBFF-F90086F5C774}" destId="{FA7B1D79-836C-4C43-B5D0-A1FE89A1398A}" srcOrd="2" destOrd="0" presId="urn:microsoft.com/office/officeart/2018/2/layout/IconLabelList"/>
    <dgm:cxn modelId="{10EBBFD7-1607-45B1-8EA0-3FBA6130D51E}" type="presParOf" srcId="{EDE6DC72-FF62-4115-A4B3-740262E69C22}" destId="{3889A010-917E-4EC6-B22E-428A07B218EE}" srcOrd="3" destOrd="0" presId="urn:microsoft.com/office/officeart/2018/2/layout/IconLabelList"/>
    <dgm:cxn modelId="{4C93B271-6F4D-4E32-8030-6470E727ACCA}" type="presParOf" srcId="{EDE6DC72-FF62-4115-A4B3-740262E69C22}" destId="{78435DD8-E30A-472E-924B-FBFCC5A61ECE}" srcOrd="4" destOrd="0" presId="urn:microsoft.com/office/officeart/2018/2/layout/IconLabelList"/>
    <dgm:cxn modelId="{0111CC32-60FD-4F02-9900-2CE1E2D83841}" type="presParOf" srcId="{78435DD8-E30A-472E-924B-FBFCC5A61ECE}" destId="{43F16202-3685-41CA-9628-B0FDADBCA7F9}" srcOrd="0" destOrd="0" presId="urn:microsoft.com/office/officeart/2018/2/layout/IconLabelList"/>
    <dgm:cxn modelId="{9E6A4768-5126-47AB-9244-2CE9C6E35B76}" type="presParOf" srcId="{78435DD8-E30A-472E-924B-FBFCC5A61ECE}" destId="{93B213C8-1014-4898-B0F7-EF1BD8E3B183}" srcOrd="1" destOrd="0" presId="urn:microsoft.com/office/officeart/2018/2/layout/IconLabelList"/>
    <dgm:cxn modelId="{D959B555-9885-467C-9434-16673AE26031}" type="presParOf" srcId="{78435DD8-E30A-472E-924B-FBFCC5A61ECE}" destId="{2900ED5B-E70F-4E35-8212-F7CCEBBCBDA6}" srcOrd="2" destOrd="0" presId="urn:microsoft.com/office/officeart/2018/2/layout/IconLabelList"/>
    <dgm:cxn modelId="{73CB3100-0071-4D98-8BE3-5F42E3E49818}" type="presParOf" srcId="{EDE6DC72-FF62-4115-A4B3-740262E69C22}" destId="{21EBA7DF-37EA-4642-9ECA-83F6171A2A6B}" srcOrd="5" destOrd="0" presId="urn:microsoft.com/office/officeart/2018/2/layout/IconLabelList"/>
    <dgm:cxn modelId="{429A22A2-4A04-474C-9791-823CDE9C3718}" type="presParOf" srcId="{EDE6DC72-FF62-4115-A4B3-740262E69C22}" destId="{36717F4E-11A4-46EB-83CF-AD51172379A1}" srcOrd="6" destOrd="0" presId="urn:microsoft.com/office/officeart/2018/2/layout/IconLabelList"/>
    <dgm:cxn modelId="{280F3DBD-3A08-472D-B8A2-C725FA373494}" type="presParOf" srcId="{36717F4E-11A4-46EB-83CF-AD51172379A1}" destId="{B78FF0FF-3A25-4722-ADE5-ED74F1E452E0}" srcOrd="0" destOrd="0" presId="urn:microsoft.com/office/officeart/2018/2/layout/IconLabelList"/>
    <dgm:cxn modelId="{B5A173A2-A072-4B14-BE3A-A6CA8DA1AFC3}" type="presParOf" srcId="{36717F4E-11A4-46EB-83CF-AD51172379A1}" destId="{3E295E37-4B22-4723-AE6C-02A370D7102E}" srcOrd="1" destOrd="0" presId="urn:microsoft.com/office/officeart/2018/2/layout/IconLabelList"/>
    <dgm:cxn modelId="{C9C58192-3F01-4021-8634-141DB100CB63}" type="presParOf" srcId="{36717F4E-11A4-46EB-83CF-AD51172379A1}" destId="{16A90D03-4AE7-4A87-9B76-E8AC599B1B0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591791-DAA4-409D-B339-062913BCBED0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3529249-3A4F-4944-A6D2-9A9EA06B0299}">
      <dgm:prSet/>
      <dgm:spPr/>
      <dgm:t>
        <a:bodyPr/>
        <a:lstStyle/>
        <a:p>
          <a:r>
            <a:rPr lang="en-US"/>
            <a:t>- Langages : Python, R, SQL.</a:t>
          </a:r>
        </a:p>
      </dgm:t>
    </dgm:pt>
    <dgm:pt modelId="{6F44F578-C62C-4455-BEC4-32466D2C4C88}" type="parTrans" cxnId="{431921ED-73F8-4101-B204-2BE25007DEF1}">
      <dgm:prSet/>
      <dgm:spPr/>
      <dgm:t>
        <a:bodyPr/>
        <a:lstStyle/>
        <a:p>
          <a:endParaRPr lang="en-US"/>
        </a:p>
      </dgm:t>
    </dgm:pt>
    <dgm:pt modelId="{53D849A9-391A-412F-9EA5-BD399A2E65BE}" type="sibTrans" cxnId="{431921ED-73F8-4101-B204-2BE25007DEF1}">
      <dgm:prSet/>
      <dgm:spPr/>
      <dgm:t>
        <a:bodyPr/>
        <a:lstStyle/>
        <a:p>
          <a:endParaRPr lang="en-US"/>
        </a:p>
      </dgm:t>
    </dgm:pt>
    <dgm:pt modelId="{A95B1996-F89A-4054-8D3B-82B54F7C44B9}">
      <dgm:prSet/>
      <dgm:spPr/>
      <dgm:t>
        <a:bodyPr/>
        <a:lstStyle/>
        <a:p>
          <a:r>
            <a:rPr lang="en-US"/>
            <a:t>- Python : Pandas (données), NumPy (calcul), Matplotlib (visualisation).</a:t>
          </a:r>
        </a:p>
      </dgm:t>
    </dgm:pt>
    <dgm:pt modelId="{A7843D3E-AA7E-402D-81BC-3B77EAD12C19}" type="parTrans" cxnId="{04DF3099-3553-4887-80BB-08683F9F86BD}">
      <dgm:prSet/>
      <dgm:spPr/>
      <dgm:t>
        <a:bodyPr/>
        <a:lstStyle/>
        <a:p>
          <a:endParaRPr lang="en-US"/>
        </a:p>
      </dgm:t>
    </dgm:pt>
    <dgm:pt modelId="{D16F4B4E-2524-4F12-BC34-4C1ACABF84B1}" type="sibTrans" cxnId="{04DF3099-3553-4887-80BB-08683F9F86BD}">
      <dgm:prSet/>
      <dgm:spPr/>
      <dgm:t>
        <a:bodyPr/>
        <a:lstStyle/>
        <a:p>
          <a:endParaRPr lang="en-US"/>
        </a:p>
      </dgm:t>
    </dgm:pt>
    <dgm:pt modelId="{8564422A-1EA3-4707-AA97-7C1B753960FF}">
      <dgm:prSet/>
      <dgm:spPr/>
      <dgm:t>
        <a:bodyPr/>
        <a:lstStyle/>
        <a:p>
          <a:r>
            <a:rPr lang="en-US"/>
            <a:t>- Backtesting : Tester les stratégies sur des données historiques.</a:t>
          </a:r>
        </a:p>
      </dgm:t>
    </dgm:pt>
    <dgm:pt modelId="{C0065F9B-C5B1-4992-89BD-0E59CB2E1499}" type="parTrans" cxnId="{2A417F2C-491C-40EE-9CB0-1A57B6E3B838}">
      <dgm:prSet/>
      <dgm:spPr/>
      <dgm:t>
        <a:bodyPr/>
        <a:lstStyle/>
        <a:p>
          <a:endParaRPr lang="en-US"/>
        </a:p>
      </dgm:t>
    </dgm:pt>
    <dgm:pt modelId="{7E20CF8C-BD56-44D6-92A9-5BFF63E19025}" type="sibTrans" cxnId="{2A417F2C-491C-40EE-9CB0-1A57B6E3B838}">
      <dgm:prSet/>
      <dgm:spPr/>
      <dgm:t>
        <a:bodyPr/>
        <a:lstStyle/>
        <a:p>
          <a:endParaRPr lang="en-US"/>
        </a:p>
      </dgm:t>
    </dgm:pt>
    <dgm:pt modelId="{16BEC4CC-258F-42BB-A694-27F7C37306F8}">
      <dgm:prSet/>
      <dgm:spPr/>
      <dgm:t>
        <a:bodyPr/>
        <a:lstStyle/>
        <a:p>
          <a:r>
            <a:rPr lang="en-US"/>
            <a:t>- Indicateurs : Ratio de Sharpe, Drawdown maximal.</a:t>
          </a:r>
        </a:p>
      </dgm:t>
    </dgm:pt>
    <dgm:pt modelId="{2DF0694C-9D71-4B05-8D0C-444B932E166A}" type="parTrans" cxnId="{6F6A6B9D-4903-43CE-80F6-F52AB09B19F3}">
      <dgm:prSet/>
      <dgm:spPr/>
      <dgm:t>
        <a:bodyPr/>
        <a:lstStyle/>
        <a:p>
          <a:endParaRPr lang="en-US"/>
        </a:p>
      </dgm:t>
    </dgm:pt>
    <dgm:pt modelId="{3AAAA569-8362-4E96-AE12-1F4BDDD56240}" type="sibTrans" cxnId="{6F6A6B9D-4903-43CE-80F6-F52AB09B19F3}">
      <dgm:prSet/>
      <dgm:spPr/>
      <dgm:t>
        <a:bodyPr/>
        <a:lstStyle/>
        <a:p>
          <a:endParaRPr lang="en-US"/>
        </a:p>
      </dgm:t>
    </dgm:pt>
    <dgm:pt modelId="{5E9837DE-175A-413D-9094-8A2373B3D2C1}" type="pres">
      <dgm:prSet presAssocID="{2A591791-DAA4-409D-B339-062913BCBED0}" presName="vert0" presStyleCnt="0">
        <dgm:presLayoutVars>
          <dgm:dir/>
          <dgm:animOne val="branch"/>
          <dgm:animLvl val="lvl"/>
        </dgm:presLayoutVars>
      </dgm:prSet>
      <dgm:spPr/>
    </dgm:pt>
    <dgm:pt modelId="{D3A93415-FB04-46AF-B105-181F97685C84}" type="pres">
      <dgm:prSet presAssocID="{43529249-3A4F-4944-A6D2-9A9EA06B0299}" presName="thickLine" presStyleLbl="alignNode1" presStyleIdx="0" presStyleCnt="4"/>
      <dgm:spPr/>
    </dgm:pt>
    <dgm:pt modelId="{93875235-5C3C-419B-9CBB-4647422FF54A}" type="pres">
      <dgm:prSet presAssocID="{43529249-3A4F-4944-A6D2-9A9EA06B0299}" presName="horz1" presStyleCnt="0"/>
      <dgm:spPr/>
    </dgm:pt>
    <dgm:pt modelId="{98E45D30-532F-46CF-A5BF-50DC46BF5961}" type="pres">
      <dgm:prSet presAssocID="{43529249-3A4F-4944-A6D2-9A9EA06B0299}" presName="tx1" presStyleLbl="revTx" presStyleIdx="0" presStyleCnt="4"/>
      <dgm:spPr/>
    </dgm:pt>
    <dgm:pt modelId="{E9FE01E6-1387-473E-8BE4-1BC2616E7FDA}" type="pres">
      <dgm:prSet presAssocID="{43529249-3A4F-4944-A6D2-9A9EA06B0299}" presName="vert1" presStyleCnt="0"/>
      <dgm:spPr/>
    </dgm:pt>
    <dgm:pt modelId="{430D12D1-5447-449F-8CA7-05430A25D5C1}" type="pres">
      <dgm:prSet presAssocID="{A95B1996-F89A-4054-8D3B-82B54F7C44B9}" presName="thickLine" presStyleLbl="alignNode1" presStyleIdx="1" presStyleCnt="4"/>
      <dgm:spPr/>
    </dgm:pt>
    <dgm:pt modelId="{21115945-D790-4952-ACA2-0E4C60369695}" type="pres">
      <dgm:prSet presAssocID="{A95B1996-F89A-4054-8D3B-82B54F7C44B9}" presName="horz1" presStyleCnt="0"/>
      <dgm:spPr/>
    </dgm:pt>
    <dgm:pt modelId="{D51E8438-9926-4143-B1FF-FB2A75A50BF1}" type="pres">
      <dgm:prSet presAssocID="{A95B1996-F89A-4054-8D3B-82B54F7C44B9}" presName="tx1" presStyleLbl="revTx" presStyleIdx="1" presStyleCnt="4"/>
      <dgm:spPr/>
    </dgm:pt>
    <dgm:pt modelId="{DE55FEAA-4B17-4747-BC34-04736822960F}" type="pres">
      <dgm:prSet presAssocID="{A95B1996-F89A-4054-8D3B-82B54F7C44B9}" presName="vert1" presStyleCnt="0"/>
      <dgm:spPr/>
    </dgm:pt>
    <dgm:pt modelId="{A229364E-8408-4DA0-9CC7-2E1CDB23C6AE}" type="pres">
      <dgm:prSet presAssocID="{8564422A-1EA3-4707-AA97-7C1B753960FF}" presName="thickLine" presStyleLbl="alignNode1" presStyleIdx="2" presStyleCnt="4"/>
      <dgm:spPr/>
    </dgm:pt>
    <dgm:pt modelId="{4D63AA10-2790-412E-B145-4A0F7C3FB33E}" type="pres">
      <dgm:prSet presAssocID="{8564422A-1EA3-4707-AA97-7C1B753960FF}" presName="horz1" presStyleCnt="0"/>
      <dgm:spPr/>
    </dgm:pt>
    <dgm:pt modelId="{EBBC1FDE-16AE-4098-8537-4945FF6DD3FA}" type="pres">
      <dgm:prSet presAssocID="{8564422A-1EA3-4707-AA97-7C1B753960FF}" presName="tx1" presStyleLbl="revTx" presStyleIdx="2" presStyleCnt="4"/>
      <dgm:spPr/>
    </dgm:pt>
    <dgm:pt modelId="{8E05F7E2-F832-482C-A21D-F0914780899F}" type="pres">
      <dgm:prSet presAssocID="{8564422A-1EA3-4707-AA97-7C1B753960FF}" presName="vert1" presStyleCnt="0"/>
      <dgm:spPr/>
    </dgm:pt>
    <dgm:pt modelId="{DB0108B6-08EF-425A-9193-C1F02CA94C2C}" type="pres">
      <dgm:prSet presAssocID="{16BEC4CC-258F-42BB-A694-27F7C37306F8}" presName="thickLine" presStyleLbl="alignNode1" presStyleIdx="3" presStyleCnt="4"/>
      <dgm:spPr/>
    </dgm:pt>
    <dgm:pt modelId="{02E5E0B4-A604-4035-A4C1-64C9A9BB7DB5}" type="pres">
      <dgm:prSet presAssocID="{16BEC4CC-258F-42BB-A694-27F7C37306F8}" presName="horz1" presStyleCnt="0"/>
      <dgm:spPr/>
    </dgm:pt>
    <dgm:pt modelId="{BD0D7E8E-8043-4063-80F5-606D9F459893}" type="pres">
      <dgm:prSet presAssocID="{16BEC4CC-258F-42BB-A694-27F7C37306F8}" presName="tx1" presStyleLbl="revTx" presStyleIdx="3" presStyleCnt="4"/>
      <dgm:spPr/>
    </dgm:pt>
    <dgm:pt modelId="{DD209936-E3E0-4275-9A21-FBBA870F7434}" type="pres">
      <dgm:prSet presAssocID="{16BEC4CC-258F-42BB-A694-27F7C37306F8}" presName="vert1" presStyleCnt="0"/>
      <dgm:spPr/>
    </dgm:pt>
  </dgm:ptLst>
  <dgm:cxnLst>
    <dgm:cxn modelId="{335F5B15-653D-4537-9C7B-B34F77A14A27}" type="presOf" srcId="{8564422A-1EA3-4707-AA97-7C1B753960FF}" destId="{EBBC1FDE-16AE-4098-8537-4945FF6DD3FA}" srcOrd="0" destOrd="0" presId="urn:microsoft.com/office/officeart/2008/layout/LinedList"/>
    <dgm:cxn modelId="{2A417F2C-491C-40EE-9CB0-1A57B6E3B838}" srcId="{2A591791-DAA4-409D-B339-062913BCBED0}" destId="{8564422A-1EA3-4707-AA97-7C1B753960FF}" srcOrd="2" destOrd="0" parTransId="{C0065F9B-C5B1-4992-89BD-0E59CB2E1499}" sibTransId="{7E20CF8C-BD56-44D6-92A9-5BFF63E19025}"/>
    <dgm:cxn modelId="{E73E5260-97D6-4E93-9249-DB725E250CBC}" type="presOf" srcId="{A95B1996-F89A-4054-8D3B-82B54F7C44B9}" destId="{D51E8438-9926-4143-B1FF-FB2A75A50BF1}" srcOrd="0" destOrd="0" presId="urn:microsoft.com/office/officeart/2008/layout/LinedList"/>
    <dgm:cxn modelId="{D2BB7572-C743-48C9-8892-8D32CB64AFA5}" type="presOf" srcId="{2A591791-DAA4-409D-B339-062913BCBED0}" destId="{5E9837DE-175A-413D-9094-8A2373B3D2C1}" srcOrd="0" destOrd="0" presId="urn:microsoft.com/office/officeart/2008/layout/LinedList"/>
    <dgm:cxn modelId="{112E3796-CA63-4FEB-B5D9-2ACF2ED790BC}" type="presOf" srcId="{16BEC4CC-258F-42BB-A694-27F7C37306F8}" destId="{BD0D7E8E-8043-4063-80F5-606D9F459893}" srcOrd="0" destOrd="0" presId="urn:microsoft.com/office/officeart/2008/layout/LinedList"/>
    <dgm:cxn modelId="{04DF3099-3553-4887-80BB-08683F9F86BD}" srcId="{2A591791-DAA4-409D-B339-062913BCBED0}" destId="{A95B1996-F89A-4054-8D3B-82B54F7C44B9}" srcOrd="1" destOrd="0" parTransId="{A7843D3E-AA7E-402D-81BC-3B77EAD12C19}" sibTransId="{D16F4B4E-2524-4F12-BC34-4C1ACABF84B1}"/>
    <dgm:cxn modelId="{6F6A6B9D-4903-43CE-80F6-F52AB09B19F3}" srcId="{2A591791-DAA4-409D-B339-062913BCBED0}" destId="{16BEC4CC-258F-42BB-A694-27F7C37306F8}" srcOrd="3" destOrd="0" parTransId="{2DF0694C-9D71-4B05-8D0C-444B932E166A}" sibTransId="{3AAAA569-8362-4E96-AE12-1F4BDDD56240}"/>
    <dgm:cxn modelId="{1C57B3B4-BBFB-4301-B4B2-82AFDD79BB80}" type="presOf" srcId="{43529249-3A4F-4944-A6D2-9A9EA06B0299}" destId="{98E45D30-532F-46CF-A5BF-50DC46BF5961}" srcOrd="0" destOrd="0" presId="urn:microsoft.com/office/officeart/2008/layout/LinedList"/>
    <dgm:cxn modelId="{431921ED-73F8-4101-B204-2BE25007DEF1}" srcId="{2A591791-DAA4-409D-B339-062913BCBED0}" destId="{43529249-3A4F-4944-A6D2-9A9EA06B0299}" srcOrd="0" destOrd="0" parTransId="{6F44F578-C62C-4455-BEC4-32466D2C4C88}" sibTransId="{53D849A9-391A-412F-9EA5-BD399A2E65BE}"/>
    <dgm:cxn modelId="{3C8C718D-D61D-424F-B293-6003E41DC616}" type="presParOf" srcId="{5E9837DE-175A-413D-9094-8A2373B3D2C1}" destId="{D3A93415-FB04-46AF-B105-181F97685C84}" srcOrd="0" destOrd="0" presId="urn:microsoft.com/office/officeart/2008/layout/LinedList"/>
    <dgm:cxn modelId="{85055EC1-1695-457E-A1AD-58CB1401DA36}" type="presParOf" srcId="{5E9837DE-175A-413D-9094-8A2373B3D2C1}" destId="{93875235-5C3C-419B-9CBB-4647422FF54A}" srcOrd="1" destOrd="0" presId="urn:microsoft.com/office/officeart/2008/layout/LinedList"/>
    <dgm:cxn modelId="{91060C16-1D4E-47B3-BE1E-AE298D337ECA}" type="presParOf" srcId="{93875235-5C3C-419B-9CBB-4647422FF54A}" destId="{98E45D30-532F-46CF-A5BF-50DC46BF5961}" srcOrd="0" destOrd="0" presId="urn:microsoft.com/office/officeart/2008/layout/LinedList"/>
    <dgm:cxn modelId="{5B230538-12BD-4AEC-8A9D-54B202BA00AD}" type="presParOf" srcId="{93875235-5C3C-419B-9CBB-4647422FF54A}" destId="{E9FE01E6-1387-473E-8BE4-1BC2616E7FDA}" srcOrd="1" destOrd="0" presId="urn:microsoft.com/office/officeart/2008/layout/LinedList"/>
    <dgm:cxn modelId="{E11B686F-7B3E-46DD-8BDE-160743E4F4CF}" type="presParOf" srcId="{5E9837DE-175A-413D-9094-8A2373B3D2C1}" destId="{430D12D1-5447-449F-8CA7-05430A25D5C1}" srcOrd="2" destOrd="0" presId="urn:microsoft.com/office/officeart/2008/layout/LinedList"/>
    <dgm:cxn modelId="{1B5C774A-AB45-4973-A560-7E38005F05A6}" type="presParOf" srcId="{5E9837DE-175A-413D-9094-8A2373B3D2C1}" destId="{21115945-D790-4952-ACA2-0E4C60369695}" srcOrd="3" destOrd="0" presId="urn:microsoft.com/office/officeart/2008/layout/LinedList"/>
    <dgm:cxn modelId="{6000B490-AD38-4B23-A12A-BE5059B39A9A}" type="presParOf" srcId="{21115945-D790-4952-ACA2-0E4C60369695}" destId="{D51E8438-9926-4143-B1FF-FB2A75A50BF1}" srcOrd="0" destOrd="0" presId="urn:microsoft.com/office/officeart/2008/layout/LinedList"/>
    <dgm:cxn modelId="{50DCA657-DFFE-4FEC-A2A4-E86CADE039BD}" type="presParOf" srcId="{21115945-D790-4952-ACA2-0E4C60369695}" destId="{DE55FEAA-4B17-4747-BC34-04736822960F}" srcOrd="1" destOrd="0" presId="urn:microsoft.com/office/officeart/2008/layout/LinedList"/>
    <dgm:cxn modelId="{D2D9C429-48C1-41C5-85E0-40BA566DD198}" type="presParOf" srcId="{5E9837DE-175A-413D-9094-8A2373B3D2C1}" destId="{A229364E-8408-4DA0-9CC7-2E1CDB23C6AE}" srcOrd="4" destOrd="0" presId="urn:microsoft.com/office/officeart/2008/layout/LinedList"/>
    <dgm:cxn modelId="{2B22848A-8C50-421A-8443-A8369585EAB5}" type="presParOf" srcId="{5E9837DE-175A-413D-9094-8A2373B3D2C1}" destId="{4D63AA10-2790-412E-B145-4A0F7C3FB33E}" srcOrd="5" destOrd="0" presId="urn:microsoft.com/office/officeart/2008/layout/LinedList"/>
    <dgm:cxn modelId="{0F75AE07-D1B6-4FD7-B4F6-6734CE0EF99A}" type="presParOf" srcId="{4D63AA10-2790-412E-B145-4A0F7C3FB33E}" destId="{EBBC1FDE-16AE-4098-8537-4945FF6DD3FA}" srcOrd="0" destOrd="0" presId="urn:microsoft.com/office/officeart/2008/layout/LinedList"/>
    <dgm:cxn modelId="{91AF9CDC-ED1C-4FD2-9379-949058BA7FEE}" type="presParOf" srcId="{4D63AA10-2790-412E-B145-4A0F7C3FB33E}" destId="{8E05F7E2-F832-482C-A21D-F0914780899F}" srcOrd="1" destOrd="0" presId="urn:microsoft.com/office/officeart/2008/layout/LinedList"/>
    <dgm:cxn modelId="{77A9DD8C-75E7-4397-805D-26B93831904D}" type="presParOf" srcId="{5E9837DE-175A-413D-9094-8A2373B3D2C1}" destId="{DB0108B6-08EF-425A-9193-C1F02CA94C2C}" srcOrd="6" destOrd="0" presId="urn:microsoft.com/office/officeart/2008/layout/LinedList"/>
    <dgm:cxn modelId="{BEBC2631-BB14-4017-AB8E-FA1FADCB58AF}" type="presParOf" srcId="{5E9837DE-175A-413D-9094-8A2373B3D2C1}" destId="{02E5E0B4-A604-4035-A4C1-64C9A9BB7DB5}" srcOrd="7" destOrd="0" presId="urn:microsoft.com/office/officeart/2008/layout/LinedList"/>
    <dgm:cxn modelId="{5708CF93-F300-48A2-ABBE-ABFB36537627}" type="presParOf" srcId="{02E5E0B4-A604-4035-A4C1-64C9A9BB7DB5}" destId="{BD0D7E8E-8043-4063-80F5-606D9F459893}" srcOrd="0" destOrd="0" presId="urn:microsoft.com/office/officeart/2008/layout/LinedList"/>
    <dgm:cxn modelId="{191FEFED-7328-4C19-A482-35FE20FBE8B6}" type="presParOf" srcId="{02E5E0B4-A604-4035-A4C1-64C9A9BB7DB5}" destId="{DD209936-E3E0-4275-9A21-FBBA870F743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95D96E-915F-4FD5-8BD8-A1CD04FE0FC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9C63637-C52E-4485-B1C8-E418D7D1860A}">
      <dgm:prSet/>
      <dgm:spPr/>
      <dgm:t>
        <a:bodyPr/>
        <a:lstStyle/>
        <a:p>
          <a:r>
            <a:rPr lang="en-US"/>
            <a:t>1. Télécharger les données avec Python (yfinance).</a:t>
          </a:r>
        </a:p>
      </dgm:t>
    </dgm:pt>
    <dgm:pt modelId="{CDBE789B-4034-47AF-BF4B-5349BF31B8E5}" type="parTrans" cxnId="{E09891CF-A4A6-47E7-8E23-C3133EA93E3D}">
      <dgm:prSet/>
      <dgm:spPr/>
      <dgm:t>
        <a:bodyPr/>
        <a:lstStyle/>
        <a:p>
          <a:endParaRPr lang="en-US"/>
        </a:p>
      </dgm:t>
    </dgm:pt>
    <dgm:pt modelId="{222385E1-FE5B-4A6B-BCAC-FBA2D162F828}" type="sibTrans" cxnId="{E09891CF-A4A6-47E7-8E23-C3133EA93E3D}">
      <dgm:prSet/>
      <dgm:spPr/>
      <dgm:t>
        <a:bodyPr/>
        <a:lstStyle/>
        <a:p>
          <a:endParaRPr lang="en-US"/>
        </a:p>
      </dgm:t>
    </dgm:pt>
    <dgm:pt modelId="{2AC9789B-34B8-4D4B-9100-C19037657104}">
      <dgm:prSet/>
      <dgm:spPr/>
      <dgm:t>
        <a:bodyPr/>
        <a:lstStyle/>
        <a:p>
          <a:r>
            <a:rPr lang="en-US"/>
            <a:t>2. Calculer les moyennes mobiles (10 jours et 50 jours).</a:t>
          </a:r>
        </a:p>
      </dgm:t>
    </dgm:pt>
    <dgm:pt modelId="{956F76F8-3013-4943-AE2D-4FDD572494D5}" type="parTrans" cxnId="{7BE212C6-9A84-4C5A-85B6-F382A6E2B429}">
      <dgm:prSet/>
      <dgm:spPr/>
      <dgm:t>
        <a:bodyPr/>
        <a:lstStyle/>
        <a:p>
          <a:endParaRPr lang="en-US"/>
        </a:p>
      </dgm:t>
    </dgm:pt>
    <dgm:pt modelId="{EED8C1C6-9034-446C-9EAF-2574B8BEDFE9}" type="sibTrans" cxnId="{7BE212C6-9A84-4C5A-85B6-F382A6E2B429}">
      <dgm:prSet/>
      <dgm:spPr/>
      <dgm:t>
        <a:bodyPr/>
        <a:lstStyle/>
        <a:p>
          <a:endParaRPr lang="en-US"/>
        </a:p>
      </dgm:t>
    </dgm:pt>
    <dgm:pt modelId="{63D38BEA-DFFF-474F-86ED-6556B029B6CC}">
      <dgm:prSet/>
      <dgm:spPr/>
      <dgm:t>
        <a:bodyPr/>
        <a:lstStyle/>
        <a:p>
          <a:r>
            <a:rPr lang="en-US"/>
            <a:t>3. Générer des signaux d'achat/vente.</a:t>
          </a:r>
        </a:p>
      </dgm:t>
    </dgm:pt>
    <dgm:pt modelId="{1BBE319C-F9A0-4378-8FCA-01C377150F46}" type="parTrans" cxnId="{D3B9A3BE-6827-4734-9927-33B90F61FBFD}">
      <dgm:prSet/>
      <dgm:spPr/>
      <dgm:t>
        <a:bodyPr/>
        <a:lstStyle/>
        <a:p>
          <a:endParaRPr lang="en-US"/>
        </a:p>
      </dgm:t>
    </dgm:pt>
    <dgm:pt modelId="{4689D394-5E16-4B50-9D59-8BA0B34184DA}" type="sibTrans" cxnId="{D3B9A3BE-6827-4734-9927-33B90F61FBFD}">
      <dgm:prSet/>
      <dgm:spPr/>
      <dgm:t>
        <a:bodyPr/>
        <a:lstStyle/>
        <a:p>
          <a:endParaRPr lang="en-US"/>
        </a:p>
      </dgm:t>
    </dgm:pt>
    <dgm:pt modelId="{3D0EE645-676E-40BF-8779-E501DB540830}">
      <dgm:prSet/>
      <dgm:spPr/>
      <dgm:t>
        <a:bodyPr/>
        <a:lstStyle/>
        <a:p>
          <a:r>
            <a:rPr lang="en-US"/>
            <a:t>4. Backtester la stratégie et évaluer les performances.</a:t>
          </a:r>
        </a:p>
      </dgm:t>
    </dgm:pt>
    <dgm:pt modelId="{6E692BB2-F747-49F3-9AD2-22A51D13CDF9}" type="parTrans" cxnId="{D270564F-BBE1-45AB-AC86-681FF9A67FF9}">
      <dgm:prSet/>
      <dgm:spPr/>
      <dgm:t>
        <a:bodyPr/>
        <a:lstStyle/>
        <a:p>
          <a:endParaRPr lang="en-US"/>
        </a:p>
      </dgm:t>
    </dgm:pt>
    <dgm:pt modelId="{74606925-504A-42B5-8BF3-D9D7DB8405CB}" type="sibTrans" cxnId="{D270564F-BBE1-45AB-AC86-681FF9A67FF9}">
      <dgm:prSet/>
      <dgm:spPr/>
      <dgm:t>
        <a:bodyPr/>
        <a:lstStyle/>
        <a:p>
          <a:endParaRPr lang="en-US"/>
        </a:p>
      </dgm:t>
    </dgm:pt>
    <dgm:pt modelId="{16A000EA-5269-4328-9147-7BA865D3925E}">
      <dgm:prSet/>
      <dgm:spPr/>
      <dgm:t>
        <a:bodyPr/>
        <a:lstStyle/>
        <a:p>
          <a:r>
            <a:rPr lang="en-US"/>
            <a:t>5. Calculer le ratio de Sharpe.</a:t>
          </a:r>
        </a:p>
      </dgm:t>
    </dgm:pt>
    <dgm:pt modelId="{763E236E-1266-4290-B97E-7E07ACA6BD24}" type="parTrans" cxnId="{46E4675D-3BB6-48C2-9C3A-37887B212348}">
      <dgm:prSet/>
      <dgm:spPr/>
      <dgm:t>
        <a:bodyPr/>
        <a:lstStyle/>
        <a:p>
          <a:endParaRPr lang="en-US"/>
        </a:p>
      </dgm:t>
    </dgm:pt>
    <dgm:pt modelId="{24B569FF-C19B-47EC-85BF-E9179610BC5A}" type="sibTrans" cxnId="{46E4675D-3BB6-48C2-9C3A-37887B212348}">
      <dgm:prSet/>
      <dgm:spPr/>
      <dgm:t>
        <a:bodyPr/>
        <a:lstStyle/>
        <a:p>
          <a:endParaRPr lang="en-US"/>
        </a:p>
      </dgm:t>
    </dgm:pt>
    <dgm:pt modelId="{096833F9-ED37-4767-B3B1-3683C952A45E}" type="pres">
      <dgm:prSet presAssocID="{B595D96E-915F-4FD5-8BD8-A1CD04FE0FC3}" presName="root" presStyleCnt="0">
        <dgm:presLayoutVars>
          <dgm:dir/>
          <dgm:resizeHandles val="exact"/>
        </dgm:presLayoutVars>
      </dgm:prSet>
      <dgm:spPr/>
    </dgm:pt>
    <dgm:pt modelId="{9DD2D948-5786-4DA8-9F37-3BFAD4C9E232}" type="pres">
      <dgm:prSet presAssocID="{B595D96E-915F-4FD5-8BD8-A1CD04FE0FC3}" presName="container" presStyleCnt="0">
        <dgm:presLayoutVars>
          <dgm:dir/>
          <dgm:resizeHandles val="exact"/>
        </dgm:presLayoutVars>
      </dgm:prSet>
      <dgm:spPr/>
    </dgm:pt>
    <dgm:pt modelId="{5080A974-AEA2-4A04-B742-7613177BCFEF}" type="pres">
      <dgm:prSet presAssocID="{29C63637-C52E-4485-B1C8-E418D7D1860A}" presName="compNode" presStyleCnt="0"/>
      <dgm:spPr/>
    </dgm:pt>
    <dgm:pt modelId="{25EE7B6C-AD35-43B3-9B1A-3524AE16D58C}" type="pres">
      <dgm:prSet presAssocID="{29C63637-C52E-4485-B1C8-E418D7D1860A}" presName="iconBgRect" presStyleLbl="bgShp" presStyleIdx="0" presStyleCnt="5"/>
      <dgm:spPr/>
    </dgm:pt>
    <dgm:pt modelId="{8A2B0495-1BB4-488A-A422-11955D19C177}" type="pres">
      <dgm:prSet presAssocID="{29C63637-C52E-4485-B1C8-E418D7D1860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élécharger"/>
        </a:ext>
      </dgm:extLst>
    </dgm:pt>
    <dgm:pt modelId="{D8EF2E0C-77DC-4FBC-9297-69FEDF9D643E}" type="pres">
      <dgm:prSet presAssocID="{29C63637-C52E-4485-B1C8-E418D7D1860A}" presName="spaceRect" presStyleCnt="0"/>
      <dgm:spPr/>
    </dgm:pt>
    <dgm:pt modelId="{286859DF-6FA5-4DA4-A4EA-4C8A0767F7F9}" type="pres">
      <dgm:prSet presAssocID="{29C63637-C52E-4485-B1C8-E418D7D1860A}" presName="textRect" presStyleLbl="revTx" presStyleIdx="0" presStyleCnt="5">
        <dgm:presLayoutVars>
          <dgm:chMax val="1"/>
          <dgm:chPref val="1"/>
        </dgm:presLayoutVars>
      </dgm:prSet>
      <dgm:spPr/>
    </dgm:pt>
    <dgm:pt modelId="{E93DAE82-5778-4AF8-B72B-101E60BDE5E7}" type="pres">
      <dgm:prSet presAssocID="{222385E1-FE5B-4A6B-BCAC-FBA2D162F828}" presName="sibTrans" presStyleLbl="sibTrans2D1" presStyleIdx="0" presStyleCnt="0"/>
      <dgm:spPr/>
    </dgm:pt>
    <dgm:pt modelId="{0EFA4E8B-4351-4B67-A3E6-83A2889BEAA5}" type="pres">
      <dgm:prSet presAssocID="{2AC9789B-34B8-4D4B-9100-C19037657104}" presName="compNode" presStyleCnt="0"/>
      <dgm:spPr/>
    </dgm:pt>
    <dgm:pt modelId="{3162DF22-0AF4-40E2-B548-0B1B79776B15}" type="pres">
      <dgm:prSet presAssocID="{2AC9789B-34B8-4D4B-9100-C19037657104}" presName="iconBgRect" presStyleLbl="bgShp" presStyleIdx="1" presStyleCnt="5"/>
      <dgm:spPr/>
    </dgm:pt>
    <dgm:pt modelId="{E3C40910-F6B5-4A77-9D46-CE99A8337BA3}" type="pres">
      <dgm:prSet presAssocID="{2AC9789B-34B8-4D4B-9100-C1903765710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ématiques"/>
        </a:ext>
      </dgm:extLst>
    </dgm:pt>
    <dgm:pt modelId="{06807C32-DEEB-41DF-A98B-982988111026}" type="pres">
      <dgm:prSet presAssocID="{2AC9789B-34B8-4D4B-9100-C19037657104}" presName="spaceRect" presStyleCnt="0"/>
      <dgm:spPr/>
    </dgm:pt>
    <dgm:pt modelId="{F14302F7-8BB4-4DE8-9C75-FCF2BA716DEC}" type="pres">
      <dgm:prSet presAssocID="{2AC9789B-34B8-4D4B-9100-C19037657104}" presName="textRect" presStyleLbl="revTx" presStyleIdx="1" presStyleCnt="5">
        <dgm:presLayoutVars>
          <dgm:chMax val="1"/>
          <dgm:chPref val="1"/>
        </dgm:presLayoutVars>
      </dgm:prSet>
      <dgm:spPr/>
    </dgm:pt>
    <dgm:pt modelId="{F34F51B9-2993-4939-91D7-21EC4A400A8E}" type="pres">
      <dgm:prSet presAssocID="{EED8C1C6-9034-446C-9EAF-2574B8BEDFE9}" presName="sibTrans" presStyleLbl="sibTrans2D1" presStyleIdx="0" presStyleCnt="0"/>
      <dgm:spPr/>
    </dgm:pt>
    <dgm:pt modelId="{BF8F0547-1AC0-4156-9B05-E67777F6931D}" type="pres">
      <dgm:prSet presAssocID="{63D38BEA-DFFF-474F-86ED-6556B029B6CC}" presName="compNode" presStyleCnt="0"/>
      <dgm:spPr/>
    </dgm:pt>
    <dgm:pt modelId="{D51DA9B9-7CA3-4726-85B4-F7858E244FCC}" type="pres">
      <dgm:prSet presAssocID="{63D38BEA-DFFF-474F-86ED-6556B029B6CC}" presName="iconBgRect" presStyleLbl="bgShp" presStyleIdx="2" presStyleCnt="5"/>
      <dgm:spPr/>
    </dgm:pt>
    <dgm:pt modelId="{5E09BF6B-9F7D-4707-AEFF-FA0CB2D78C1C}" type="pres">
      <dgm:prSet presAssocID="{63D38BEA-DFFF-474F-86ED-6556B029B6C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al"/>
        </a:ext>
      </dgm:extLst>
    </dgm:pt>
    <dgm:pt modelId="{9394CBD5-B909-47DB-B233-04F997B46357}" type="pres">
      <dgm:prSet presAssocID="{63D38BEA-DFFF-474F-86ED-6556B029B6CC}" presName="spaceRect" presStyleCnt="0"/>
      <dgm:spPr/>
    </dgm:pt>
    <dgm:pt modelId="{86ACD293-E858-47ED-95A6-FEA26E9F88C7}" type="pres">
      <dgm:prSet presAssocID="{63D38BEA-DFFF-474F-86ED-6556B029B6CC}" presName="textRect" presStyleLbl="revTx" presStyleIdx="2" presStyleCnt="5">
        <dgm:presLayoutVars>
          <dgm:chMax val="1"/>
          <dgm:chPref val="1"/>
        </dgm:presLayoutVars>
      </dgm:prSet>
      <dgm:spPr/>
    </dgm:pt>
    <dgm:pt modelId="{8EB32930-06F3-4D4E-8C63-38F33759B19B}" type="pres">
      <dgm:prSet presAssocID="{4689D394-5E16-4B50-9D59-8BA0B34184DA}" presName="sibTrans" presStyleLbl="sibTrans2D1" presStyleIdx="0" presStyleCnt="0"/>
      <dgm:spPr/>
    </dgm:pt>
    <dgm:pt modelId="{5579F9A3-7B70-4039-BC3F-BA1675F35A7A}" type="pres">
      <dgm:prSet presAssocID="{3D0EE645-676E-40BF-8779-E501DB540830}" presName="compNode" presStyleCnt="0"/>
      <dgm:spPr/>
    </dgm:pt>
    <dgm:pt modelId="{0214EEE1-DB12-41E0-B699-C5E813120DE8}" type="pres">
      <dgm:prSet presAssocID="{3D0EE645-676E-40BF-8779-E501DB540830}" presName="iconBgRect" presStyleLbl="bgShp" presStyleIdx="3" presStyleCnt="5"/>
      <dgm:spPr/>
    </dgm:pt>
    <dgm:pt modelId="{D5D42CBC-BCFE-4F62-AAE1-CFC79105584A}" type="pres">
      <dgm:prSet presAssocID="{3D0EE645-676E-40BF-8779-E501DB54083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2EFEFFE-91B8-4AB2-B698-6D33037A26F6}" type="pres">
      <dgm:prSet presAssocID="{3D0EE645-676E-40BF-8779-E501DB540830}" presName="spaceRect" presStyleCnt="0"/>
      <dgm:spPr/>
    </dgm:pt>
    <dgm:pt modelId="{47F673D9-5AD4-4FC5-A02E-DB6473BBBFDC}" type="pres">
      <dgm:prSet presAssocID="{3D0EE645-676E-40BF-8779-E501DB540830}" presName="textRect" presStyleLbl="revTx" presStyleIdx="3" presStyleCnt="5">
        <dgm:presLayoutVars>
          <dgm:chMax val="1"/>
          <dgm:chPref val="1"/>
        </dgm:presLayoutVars>
      </dgm:prSet>
      <dgm:spPr/>
    </dgm:pt>
    <dgm:pt modelId="{976BCE89-A43E-48E3-A864-1306013ADAE0}" type="pres">
      <dgm:prSet presAssocID="{74606925-504A-42B5-8BF3-D9D7DB8405CB}" presName="sibTrans" presStyleLbl="sibTrans2D1" presStyleIdx="0" presStyleCnt="0"/>
      <dgm:spPr/>
    </dgm:pt>
    <dgm:pt modelId="{EF374668-1610-4665-B93F-CAD3E59F3985}" type="pres">
      <dgm:prSet presAssocID="{16A000EA-5269-4328-9147-7BA865D3925E}" presName="compNode" presStyleCnt="0"/>
      <dgm:spPr/>
    </dgm:pt>
    <dgm:pt modelId="{5FBBEFA4-5B5B-4398-A5F4-001FD2FF8BF1}" type="pres">
      <dgm:prSet presAssocID="{16A000EA-5269-4328-9147-7BA865D3925E}" presName="iconBgRect" presStyleLbl="bgShp" presStyleIdx="4" presStyleCnt="5"/>
      <dgm:spPr/>
    </dgm:pt>
    <dgm:pt modelId="{D1F94ABE-6AF2-44F4-A4DC-9B43E630BCCE}" type="pres">
      <dgm:prSet presAssocID="{16A000EA-5269-4328-9147-7BA865D3925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rice"/>
        </a:ext>
      </dgm:extLst>
    </dgm:pt>
    <dgm:pt modelId="{645CEB9B-7296-407E-B703-12CE468719FA}" type="pres">
      <dgm:prSet presAssocID="{16A000EA-5269-4328-9147-7BA865D3925E}" presName="spaceRect" presStyleCnt="0"/>
      <dgm:spPr/>
    </dgm:pt>
    <dgm:pt modelId="{ACB6F04B-9C78-43F6-8C4C-124C04F00763}" type="pres">
      <dgm:prSet presAssocID="{16A000EA-5269-4328-9147-7BA865D3925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05EFA27-A7F3-4669-B350-80F87BF627DD}" type="presOf" srcId="{3D0EE645-676E-40BF-8779-E501DB540830}" destId="{47F673D9-5AD4-4FC5-A02E-DB6473BBBFDC}" srcOrd="0" destOrd="0" presId="urn:microsoft.com/office/officeart/2018/2/layout/IconCircleList"/>
    <dgm:cxn modelId="{45AD3F2A-D00B-4F88-B694-25F0ACFF9B38}" type="presOf" srcId="{63D38BEA-DFFF-474F-86ED-6556B029B6CC}" destId="{86ACD293-E858-47ED-95A6-FEA26E9F88C7}" srcOrd="0" destOrd="0" presId="urn:microsoft.com/office/officeart/2018/2/layout/IconCircleList"/>
    <dgm:cxn modelId="{46E4675D-3BB6-48C2-9C3A-37887B212348}" srcId="{B595D96E-915F-4FD5-8BD8-A1CD04FE0FC3}" destId="{16A000EA-5269-4328-9147-7BA865D3925E}" srcOrd="4" destOrd="0" parTransId="{763E236E-1266-4290-B97E-7E07ACA6BD24}" sibTransId="{24B569FF-C19B-47EC-85BF-E9179610BC5A}"/>
    <dgm:cxn modelId="{D324F562-E2C4-4670-B8C7-5DFF97B666A2}" type="presOf" srcId="{74606925-504A-42B5-8BF3-D9D7DB8405CB}" destId="{976BCE89-A43E-48E3-A864-1306013ADAE0}" srcOrd="0" destOrd="0" presId="urn:microsoft.com/office/officeart/2018/2/layout/IconCircleList"/>
    <dgm:cxn modelId="{19B77343-327C-4FEA-8B22-0563035FBA07}" type="presOf" srcId="{222385E1-FE5B-4A6B-BCAC-FBA2D162F828}" destId="{E93DAE82-5778-4AF8-B72B-101E60BDE5E7}" srcOrd="0" destOrd="0" presId="urn:microsoft.com/office/officeart/2018/2/layout/IconCircleList"/>
    <dgm:cxn modelId="{D270564F-BBE1-45AB-AC86-681FF9A67FF9}" srcId="{B595D96E-915F-4FD5-8BD8-A1CD04FE0FC3}" destId="{3D0EE645-676E-40BF-8779-E501DB540830}" srcOrd="3" destOrd="0" parTransId="{6E692BB2-F747-49F3-9AD2-22A51D13CDF9}" sibTransId="{74606925-504A-42B5-8BF3-D9D7DB8405CB}"/>
    <dgm:cxn modelId="{63B70E52-F1DA-4604-8998-73A0ED4A2524}" type="presOf" srcId="{B595D96E-915F-4FD5-8BD8-A1CD04FE0FC3}" destId="{096833F9-ED37-4767-B3B1-3683C952A45E}" srcOrd="0" destOrd="0" presId="urn:microsoft.com/office/officeart/2018/2/layout/IconCircleList"/>
    <dgm:cxn modelId="{2C187F7D-D258-4AAB-BDC9-D12AB103D376}" type="presOf" srcId="{16A000EA-5269-4328-9147-7BA865D3925E}" destId="{ACB6F04B-9C78-43F6-8C4C-124C04F00763}" srcOrd="0" destOrd="0" presId="urn:microsoft.com/office/officeart/2018/2/layout/IconCircleList"/>
    <dgm:cxn modelId="{8ABFFE81-6878-4557-8A03-991C157817D3}" type="presOf" srcId="{29C63637-C52E-4485-B1C8-E418D7D1860A}" destId="{286859DF-6FA5-4DA4-A4EA-4C8A0767F7F9}" srcOrd="0" destOrd="0" presId="urn:microsoft.com/office/officeart/2018/2/layout/IconCircleList"/>
    <dgm:cxn modelId="{9AE2498A-B3AF-4938-BE52-07FB205F499C}" type="presOf" srcId="{EED8C1C6-9034-446C-9EAF-2574B8BEDFE9}" destId="{F34F51B9-2993-4939-91D7-21EC4A400A8E}" srcOrd="0" destOrd="0" presId="urn:microsoft.com/office/officeart/2018/2/layout/IconCircleList"/>
    <dgm:cxn modelId="{353B07AC-8C35-4521-A8CF-7EA00DA44543}" type="presOf" srcId="{4689D394-5E16-4B50-9D59-8BA0B34184DA}" destId="{8EB32930-06F3-4D4E-8C63-38F33759B19B}" srcOrd="0" destOrd="0" presId="urn:microsoft.com/office/officeart/2018/2/layout/IconCircleList"/>
    <dgm:cxn modelId="{2278F0AF-8084-482E-80F6-E3F2174B20AA}" type="presOf" srcId="{2AC9789B-34B8-4D4B-9100-C19037657104}" destId="{F14302F7-8BB4-4DE8-9C75-FCF2BA716DEC}" srcOrd="0" destOrd="0" presId="urn:microsoft.com/office/officeart/2018/2/layout/IconCircleList"/>
    <dgm:cxn modelId="{D3B9A3BE-6827-4734-9927-33B90F61FBFD}" srcId="{B595D96E-915F-4FD5-8BD8-A1CD04FE0FC3}" destId="{63D38BEA-DFFF-474F-86ED-6556B029B6CC}" srcOrd="2" destOrd="0" parTransId="{1BBE319C-F9A0-4378-8FCA-01C377150F46}" sibTransId="{4689D394-5E16-4B50-9D59-8BA0B34184DA}"/>
    <dgm:cxn modelId="{7BE212C6-9A84-4C5A-85B6-F382A6E2B429}" srcId="{B595D96E-915F-4FD5-8BD8-A1CD04FE0FC3}" destId="{2AC9789B-34B8-4D4B-9100-C19037657104}" srcOrd="1" destOrd="0" parTransId="{956F76F8-3013-4943-AE2D-4FDD572494D5}" sibTransId="{EED8C1C6-9034-446C-9EAF-2574B8BEDFE9}"/>
    <dgm:cxn modelId="{E09891CF-A4A6-47E7-8E23-C3133EA93E3D}" srcId="{B595D96E-915F-4FD5-8BD8-A1CD04FE0FC3}" destId="{29C63637-C52E-4485-B1C8-E418D7D1860A}" srcOrd="0" destOrd="0" parTransId="{CDBE789B-4034-47AF-BF4B-5349BF31B8E5}" sibTransId="{222385E1-FE5B-4A6B-BCAC-FBA2D162F828}"/>
    <dgm:cxn modelId="{E62FD2CE-D25A-428D-8843-0AE53484CBF7}" type="presParOf" srcId="{096833F9-ED37-4767-B3B1-3683C952A45E}" destId="{9DD2D948-5786-4DA8-9F37-3BFAD4C9E232}" srcOrd="0" destOrd="0" presId="urn:microsoft.com/office/officeart/2018/2/layout/IconCircleList"/>
    <dgm:cxn modelId="{5BB065F8-F946-4BA3-91ED-2117FAECADEF}" type="presParOf" srcId="{9DD2D948-5786-4DA8-9F37-3BFAD4C9E232}" destId="{5080A974-AEA2-4A04-B742-7613177BCFEF}" srcOrd="0" destOrd="0" presId="urn:microsoft.com/office/officeart/2018/2/layout/IconCircleList"/>
    <dgm:cxn modelId="{81609418-71EE-43CC-8A62-3865A1F5F47B}" type="presParOf" srcId="{5080A974-AEA2-4A04-B742-7613177BCFEF}" destId="{25EE7B6C-AD35-43B3-9B1A-3524AE16D58C}" srcOrd="0" destOrd="0" presId="urn:microsoft.com/office/officeart/2018/2/layout/IconCircleList"/>
    <dgm:cxn modelId="{F03674FF-79E8-4802-960C-AAD1208F7F2F}" type="presParOf" srcId="{5080A974-AEA2-4A04-B742-7613177BCFEF}" destId="{8A2B0495-1BB4-488A-A422-11955D19C177}" srcOrd="1" destOrd="0" presId="urn:microsoft.com/office/officeart/2018/2/layout/IconCircleList"/>
    <dgm:cxn modelId="{3AAA6325-D57A-4ED2-B94C-3C324C0D9EDD}" type="presParOf" srcId="{5080A974-AEA2-4A04-B742-7613177BCFEF}" destId="{D8EF2E0C-77DC-4FBC-9297-69FEDF9D643E}" srcOrd="2" destOrd="0" presId="urn:microsoft.com/office/officeart/2018/2/layout/IconCircleList"/>
    <dgm:cxn modelId="{48C038B4-4315-463E-9858-A75BBCC13D38}" type="presParOf" srcId="{5080A974-AEA2-4A04-B742-7613177BCFEF}" destId="{286859DF-6FA5-4DA4-A4EA-4C8A0767F7F9}" srcOrd="3" destOrd="0" presId="urn:microsoft.com/office/officeart/2018/2/layout/IconCircleList"/>
    <dgm:cxn modelId="{F55AAA2D-598B-428D-9E75-6EBA23EB35F8}" type="presParOf" srcId="{9DD2D948-5786-4DA8-9F37-3BFAD4C9E232}" destId="{E93DAE82-5778-4AF8-B72B-101E60BDE5E7}" srcOrd="1" destOrd="0" presId="urn:microsoft.com/office/officeart/2018/2/layout/IconCircleList"/>
    <dgm:cxn modelId="{809BDC37-C8FD-47C3-B9B7-3F026C4D153F}" type="presParOf" srcId="{9DD2D948-5786-4DA8-9F37-3BFAD4C9E232}" destId="{0EFA4E8B-4351-4B67-A3E6-83A2889BEAA5}" srcOrd="2" destOrd="0" presId="urn:microsoft.com/office/officeart/2018/2/layout/IconCircleList"/>
    <dgm:cxn modelId="{DA446F62-D373-48DD-B997-9DE312ABBB0F}" type="presParOf" srcId="{0EFA4E8B-4351-4B67-A3E6-83A2889BEAA5}" destId="{3162DF22-0AF4-40E2-B548-0B1B79776B15}" srcOrd="0" destOrd="0" presId="urn:microsoft.com/office/officeart/2018/2/layout/IconCircleList"/>
    <dgm:cxn modelId="{F3C3CAD7-4C58-4D2F-91C4-B2D4FD15F3FD}" type="presParOf" srcId="{0EFA4E8B-4351-4B67-A3E6-83A2889BEAA5}" destId="{E3C40910-F6B5-4A77-9D46-CE99A8337BA3}" srcOrd="1" destOrd="0" presId="urn:microsoft.com/office/officeart/2018/2/layout/IconCircleList"/>
    <dgm:cxn modelId="{45F4BC44-EF73-4A43-AC4C-EA68396B7A75}" type="presParOf" srcId="{0EFA4E8B-4351-4B67-A3E6-83A2889BEAA5}" destId="{06807C32-DEEB-41DF-A98B-982988111026}" srcOrd="2" destOrd="0" presId="urn:microsoft.com/office/officeart/2018/2/layout/IconCircleList"/>
    <dgm:cxn modelId="{62A8E69D-1EC7-4C41-89BF-FD413E8A503B}" type="presParOf" srcId="{0EFA4E8B-4351-4B67-A3E6-83A2889BEAA5}" destId="{F14302F7-8BB4-4DE8-9C75-FCF2BA716DEC}" srcOrd="3" destOrd="0" presId="urn:microsoft.com/office/officeart/2018/2/layout/IconCircleList"/>
    <dgm:cxn modelId="{081CA9A4-40DB-46F5-B850-CDAD7BF5DE0D}" type="presParOf" srcId="{9DD2D948-5786-4DA8-9F37-3BFAD4C9E232}" destId="{F34F51B9-2993-4939-91D7-21EC4A400A8E}" srcOrd="3" destOrd="0" presId="urn:microsoft.com/office/officeart/2018/2/layout/IconCircleList"/>
    <dgm:cxn modelId="{491DD575-4730-4D04-8119-18A64B36D78D}" type="presParOf" srcId="{9DD2D948-5786-4DA8-9F37-3BFAD4C9E232}" destId="{BF8F0547-1AC0-4156-9B05-E67777F6931D}" srcOrd="4" destOrd="0" presId="urn:microsoft.com/office/officeart/2018/2/layout/IconCircleList"/>
    <dgm:cxn modelId="{99FB3CAA-990F-4D4D-8B60-065B0D9FAF0A}" type="presParOf" srcId="{BF8F0547-1AC0-4156-9B05-E67777F6931D}" destId="{D51DA9B9-7CA3-4726-85B4-F7858E244FCC}" srcOrd="0" destOrd="0" presId="urn:microsoft.com/office/officeart/2018/2/layout/IconCircleList"/>
    <dgm:cxn modelId="{716404F5-CD8F-4EE3-9293-A1F9D2B4EDA5}" type="presParOf" srcId="{BF8F0547-1AC0-4156-9B05-E67777F6931D}" destId="{5E09BF6B-9F7D-4707-AEFF-FA0CB2D78C1C}" srcOrd="1" destOrd="0" presId="urn:microsoft.com/office/officeart/2018/2/layout/IconCircleList"/>
    <dgm:cxn modelId="{ADC0E182-841C-493E-A0A8-61A50D433429}" type="presParOf" srcId="{BF8F0547-1AC0-4156-9B05-E67777F6931D}" destId="{9394CBD5-B909-47DB-B233-04F997B46357}" srcOrd="2" destOrd="0" presId="urn:microsoft.com/office/officeart/2018/2/layout/IconCircleList"/>
    <dgm:cxn modelId="{71F90B9D-1963-46BA-8A91-82D288F271A4}" type="presParOf" srcId="{BF8F0547-1AC0-4156-9B05-E67777F6931D}" destId="{86ACD293-E858-47ED-95A6-FEA26E9F88C7}" srcOrd="3" destOrd="0" presId="urn:microsoft.com/office/officeart/2018/2/layout/IconCircleList"/>
    <dgm:cxn modelId="{B8288207-0B80-47EC-AF32-001AC35DA527}" type="presParOf" srcId="{9DD2D948-5786-4DA8-9F37-3BFAD4C9E232}" destId="{8EB32930-06F3-4D4E-8C63-38F33759B19B}" srcOrd="5" destOrd="0" presId="urn:microsoft.com/office/officeart/2018/2/layout/IconCircleList"/>
    <dgm:cxn modelId="{309930E9-074E-478C-8224-A55AEC3BFA21}" type="presParOf" srcId="{9DD2D948-5786-4DA8-9F37-3BFAD4C9E232}" destId="{5579F9A3-7B70-4039-BC3F-BA1675F35A7A}" srcOrd="6" destOrd="0" presId="urn:microsoft.com/office/officeart/2018/2/layout/IconCircleList"/>
    <dgm:cxn modelId="{5D900B19-D3B0-4224-A152-F3CB003D5F6B}" type="presParOf" srcId="{5579F9A3-7B70-4039-BC3F-BA1675F35A7A}" destId="{0214EEE1-DB12-41E0-B699-C5E813120DE8}" srcOrd="0" destOrd="0" presId="urn:microsoft.com/office/officeart/2018/2/layout/IconCircleList"/>
    <dgm:cxn modelId="{E0E350A0-01BE-4A64-BA2A-C5500E33D6B6}" type="presParOf" srcId="{5579F9A3-7B70-4039-BC3F-BA1675F35A7A}" destId="{D5D42CBC-BCFE-4F62-AAE1-CFC79105584A}" srcOrd="1" destOrd="0" presId="urn:microsoft.com/office/officeart/2018/2/layout/IconCircleList"/>
    <dgm:cxn modelId="{AF2CF48E-01A6-4371-9683-DD5F34E047F8}" type="presParOf" srcId="{5579F9A3-7B70-4039-BC3F-BA1675F35A7A}" destId="{E2EFEFFE-91B8-4AB2-B698-6D33037A26F6}" srcOrd="2" destOrd="0" presId="urn:microsoft.com/office/officeart/2018/2/layout/IconCircleList"/>
    <dgm:cxn modelId="{AF213397-1C57-46BD-9971-5D8D065523C5}" type="presParOf" srcId="{5579F9A3-7B70-4039-BC3F-BA1675F35A7A}" destId="{47F673D9-5AD4-4FC5-A02E-DB6473BBBFDC}" srcOrd="3" destOrd="0" presId="urn:microsoft.com/office/officeart/2018/2/layout/IconCircleList"/>
    <dgm:cxn modelId="{77F0CE4C-3D39-4122-BC01-A8A8F54BD48C}" type="presParOf" srcId="{9DD2D948-5786-4DA8-9F37-3BFAD4C9E232}" destId="{976BCE89-A43E-48E3-A864-1306013ADAE0}" srcOrd="7" destOrd="0" presId="urn:microsoft.com/office/officeart/2018/2/layout/IconCircleList"/>
    <dgm:cxn modelId="{E010E8B6-2317-4100-988B-D8C29038BE63}" type="presParOf" srcId="{9DD2D948-5786-4DA8-9F37-3BFAD4C9E232}" destId="{EF374668-1610-4665-B93F-CAD3E59F3985}" srcOrd="8" destOrd="0" presId="urn:microsoft.com/office/officeart/2018/2/layout/IconCircleList"/>
    <dgm:cxn modelId="{D92CDA48-036F-41EE-983A-EF5C6405DD9C}" type="presParOf" srcId="{EF374668-1610-4665-B93F-CAD3E59F3985}" destId="{5FBBEFA4-5B5B-4398-A5F4-001FD2FF8BF1}" srcOrd="0" destOrd="0" presId="urn:microsoft.com/office/officeart/2018/2/layout/IconCircleList"/>
    <dgm:cxn modelId="{81F4E40A-50D3-430D-90A3-BDD0D2A5D7F9}" type="presParOf" srcId="{EF374668-1610-4665-B93F-CAD3E59F3985}" destId="{D1F94ABE-6AF2-44F4-A4DC-9B43E630BCCE}" srcOrd="1" destOrd="0" presId="urn:microsoft.com/office/officeart/2018/2/layout/IconCircleList"/>
    <dgm:cxn modelId="{79F217DC-F429-497C-9F85-38C3F0B39ACC}" type="presParOf" srcId="{EF374668-1610-4665-B93F-CAD3E59F3985}" destId="{645CEB9B-7296-407E-B703-12CE468719FA}" srcOrd="2" destOrd="0" presId="urn:microsoft.com/office/officeart/2018/2/layout/IconCircleList"/>
    <dgm:cxn modelId="{99305D14-E334-418E-BFBF-F4FB77FB9A83}" type="presParOf" srcId="{EF374668-1610-4665-B93F-CAD3E59F3985}" destId="{ACB6F04B-9C78-43F6-8C4C-124C04F0076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3F44546-12F8-42E3-A6B3-A3AC643866E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10DE0172-80F5-4BCC-98D8-932DA6C5BAF1}">
      <dgm:prSet/>
      <dgm:spPr/>
      <dgm:t>
        <a:bodyPr/>
        <a:lstStyle/>
        <a:p>
          <a:pPr>
            <a:defRPr cap="all"/>
          </a:pPr>
          <a:r>
            <a:rPr lang="en-US"/>
            <a:t>- La finance quantitative allie rigueur mathématique et outils informatiques.</a:t>
          </a:r>
        </a:p>
      </dgm:t>
    </dgm:pt>
    <dgm:pt modelId="{8483B370-DC22-42EA-87CC-AEB36E390316}" type="parTrans" cxnId="{722E673E-5C22-491F-816E-57D9E6DFAE7B}">
      <dgm:prSet/>
      <dgm:spPr/>
      <dgm:t>
        <a:bodyPr/>
        <a:lstStyle/>
        <a:p>
          <a:endParaRPr lang="en-US"/>
        </a:p>
      </dgm:t>
    </dgm:pt>
    <dgm:pt modelId="{32F65AB7-F517-46D1-AD43-1C8E617E9A6F}" type="sibTrans" cxnId="{722E673E-5C22-491F-816E-57D9E6DFAE7B}">
      <dgm:prSet/>
      <dgm:spPr/>
      <dgm:t>
        <a:bodyPr/>
        <a:lstStyle/>
        <a:p>
          <a:endParaRPr lang="en-US"/>
        </a:p>
      </dgm:t>
    </dgm:pt>
    <dgm:pt modelId="{154C48DF-22D7-4274-A5A2-4E2D92E8C3F5}">
      <dgm:prSet/>
      <dgm:spPr/>
      <dgm:t>
        <a:bodyPr/>
        <a:lstStyle/>
        <a:p>
          <a:pPr>
            <a:defRPr cap="all"/>
          </a:pPr>
          <a:r>
            <a:rPr lang="en-US"/>
            <a:t>- Permet de concevoir des stratégies robustes pour maximiser les opportunités.</a:t>
          </a:r>
        </a:p>
      </dgm:t>
    </dgm:pt>
    <dgm:pt modelId="{09D4EEED-94E3-4623-B602-B49ACC050E56}" type="parTrans" cxnId="{F2B7184C-1A59-4AB5-AEDE-A15C174169C8}">
      <dgm:prSet/>
      <dgm:spPr/>
      <dgm:t>
        <a:bodyPr/>
        <a:lstStyle/>
        <a:p>
          <a:endParaRPr lang="en-US"/>
        </a:p>
      </dgm:t>
    </dgm:pt>
    <dgm:pt modelId="{3EB7117E-577C-464A-80AE-F9FBFDD784D6}" type="sibTrans" cxnId="{F2B7184C-1A59-4AB5-AEDE-A15C174169C8}">
      <dgm:prSet/>
      <dgm:spPr/>
      <dgm:t>
        <a:bodyPr/>
        <a:lstStyle/>
        <a:p>
          <a:endParaRPr lang="en-US"/>
        </a:p>
      </dgm:t>
    </dgm:pt>
    <dgm:pt modelId="{7B8E992E-2D23-4228-94B2-8D73A1BF84BC}">
      <dgm:prSet/>
      <dgm:spPr/>
      <dgm:t>
        <a:bodyPr/>
        <a:lstStyle/>
        <a:p>
          <a:pPr>
            <a:defRPr cap="all"/>
          </a:pPr>
          <a:r>
            <a:rPr lang="en-US"/>
            <a:t>- Approfondissez avec des projets pratiques comme le backtesting ou le machine learning.</a:t>
          </a:r>
        </a:p>
      </dgm:t>
    </dgm:pt>
    <dgm:pt modelId="{7A980476-AA74-49CD-91DB-288D692FC75A}" type="parTrans" cxnId="{F9F3EA8B-F16F-4617-9895-4667FDD1B23F}">
      <dgm:prSet/>
      <dgm:spPr/>
      <dgm:t>
        <a:bodyPr/>
        <a:lstStyle/>
        <a:p>
          <a:endParaRPr lang="en-US"/>
        </a:p>
      </dgm:t>
    </dgm:pt>
    <dgm:pt modelId="{39A95DE2-B5AC-4C9C-AA32-2F379F9A653D}" type="sibTrans" cxnId="{F9F3EA8B-F16F-4617-9895-4667FDD1B23F}">
      <dgm:prSet/>
      <dgm:spPr/>
      <dgm:t>
        <a:bodyPr/>
        <a:lstStyle/>
        <a:p>
          <a:endParaRPr lang="en-US"/>
        </a:p>
      </dgm:t>
    </dgm:pt>
    <dgm:pt modelId="{AB1B5979-ABF2-402B-ACAF-B5FADE827258}" type="pres">
      <dgm:prSet presAssocID="{B3F44546-12F8-42E3-A6B3-A3AC643866ED}" presName="root" presStyleCnt="0">
        <dgm:presLayoutVars>
          <dgm:dir/>
          <dgm:resizeHandles val="exact"/>
        </dgm:presLayoutVars>
      </dgm:prSet>
      <dgm:spPr/>
    </dgm:pt>
    <dgm:pt modelId="{A1D12DA0-82FE-4EB2-95CE-E43682C4B40C}" type="pres">
      <dgm:prSet presAssocID="{10DE0172-80F5-4BCC-98D8-932DA6C5BAF1}" presName="compNode" presStyleCnt="0"/>
      <dgm:spPr/>
    </dgm:pt>
    <dgm:pt modelId="{9DC338BD-D55F-4A1E-B596-AE1DD5C25D3F}" type="pres">
      <dgm:prSet presAssocID="{10DE0172-80F5-4BCC-98D8-932DA6C5BAF1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0A3DF3F-CF36-4D1F-8273-14AF638DAC18}" type="pres">
      <dgm:prSet presAssocID="{10DE0172-80F5-4BCC-98D8-932DA6C5BAF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rice"/>
        </a:ext>
      </dgm:extLst>
    </dgm:pt>
    <dgm:pt modelId="{277A2CDA-3499-4E3A-AF18-C4889924330F}" type="pres">
      <dgm:prSet presAssocID="{10DE0172-80F5-4BCC-98D8-932DA6C5BAF1}" presName="spaceRect" presStyleCnt="0"/>
      <dgm:spPr/>
    </dgm:pt>
    <dgm:pt modelId="{ECEE2537-D06A-4A5F-8DD3-035C5E7BDAF1}" type="pres">
      <dgm:prSet presAssocID="{10DE0172-80F5-4BCC-98D8-932DA6C5BAF1}" presName="textRect" presStyleLbl="revTx" presStyleIdx="0" presStyleCnt="3">
        <dgm:presLayoutVars>
          <dgm:chMax val="1"/>
          <dgm:chPref val="1"/>
        </dgm:presLayoutVars>
      </dgm:prSet>
      <dgm:spPr/>
    </dgm:pt>
    <dgm:pt modelId="{FB26D3CC-8F8E-465D-81D4-3672A2746B14}" type="pres">
      <dgm:prSet presAssocID="{32F65AB7-F517-46D1-AD43-1C8E617E9A6F}" presName="sibTrans" presStyleCnt="0"/>
      <dgm:spPr/>
    </dgm:pt>
    <dgm:pt modelId="{FA1376EF-11FE-4E50-BEF0-3C65A74D4F83}" type="pres">
      <dgm:prSet presAssocID="{154C48DF-22D7-4274-A5A2-4E2D92E8C3F5}" presName="compNode" presStyleCnt="0"/>
      <dgm:spPr/>
    </dgm:pt>
    <dgm:pt modelId="{A1997DA9-8B85-400C-8C8D-A1F16E5384EF}" type="pres">
      <dgm:prSet presAssocID="{154C48DF-22D7-4274-A5A2-4E2D92E8C3F5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886843D-5880-40E5-8B8B-D92DC7AD4BB7}" type="pres">
      <dgm:prSet presAssocID="{154C48DF-22D7-4274-A5A2-4E2D92E8C3F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D2477752-8CE3-4BED-BBE3-6A312E33FA1F}" type="pres">
      <dgm:prSet presAssocID="{154C48DF-22D7-4274-A5A2-4E2D92E8C3F5}" presName="spaceRect" presStyleCnt="0"/>
      <dgm:spPr/>
    </dgm:pt>
    <dgm:pt modelId="{5E2D68E0-49FE-454C-80FC-5DE38EE8B2D9}" type="pres">
      <dgm:prSet presAssocID="{154C48DF-22D7-4274-A5A2-4E2D92E8C3F5}" presName="textRect" presStyleLbl="revTx" presStyleIdx="1" presStyleCnt="3">
        <dgm:presLayoutVars>
          <dgm:chMax val="1"/>
          <dgm:chPref val="1"/>
        </dgm:presLayoutVars>
      </dgm:prSet>
      <dgm:spPr/>
    </dgm:pt>
    <dgm:pt modelId="{679C5D6A-BE18-4324-AA21-6CE8A8D5CCAE}" type="pres">
      <dgm:prSet presAssocID="{3EB7117E-577C-464A-80AE-F9FBFDD784D6}" presName="sibTrans" presStyleCnt="0"/>
      <dgm:spPr/>
    </dgm:pt>
    <dgm:pt modelId="{19052401-0F9E-41D4-8F87-C4F897EAD24F}" type="pres">
      <dgm:prSet presAssocID="{7B8E992E-2D23-4228-94B2-8D73A1BF84BC}" presName="compNode" presStyleCnt="0"/>
      <dgm:spPr/>
    </dgm:pt>
    <dgm:pt modelId="{3694FB52-A0E9-4E63-92A3-F6BBC571AB21}" type="pres">
      <dgm:prSet presAssocID="{7B8E992E-2D23-4228-94B2-8D73A1BF84B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B8012A2-666B-4D72-A13A-829044D52837}" type="pres">
      <dgm:prSet presAssocID="{7B8E992E-2D23-4228-94B2-8D73A1BF84B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e"/>
        </a:ext>
      </dgm:extLst>
    </dgm:pt>
    <dgm:pt modelId="{48F64FF7-59CF-4E93-8399-7DC393549F75}" type="pres">
      <dgm:prSet presAssocID="{7B8E992E-2D23-4228-94B2-8D73A1BF84BC}" presName="spaceRect" presStyleCnt="0"/>
      <dgm:spPr/>
    </dgm:pt>
    <dgm:pt modelId="{118E5E22-530E-46E0-8148-7280605327FD}" type="pres">
      <dgm:prSet presAssocID="{7B8E992E-2D23-4228-94B2-8D73A1BF84B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0BD2E01-6113-488D-8B0E-AB5D351D1B76}" type="presOf" srcId="{10DE0172-80F5-4BCC-98D8-932DA6C5BAF1}" destId="{ECEE2537-D06A-4A5F-8DD3-035C5E7BDAF1}" srcOrd="0" destOrd="0" presId="urn:microsoft.com/office/officeart/2018/5/layout/IconLeafLabelList"/>
    <dgm:cxn modelId="{722E673E-5C22-491F-816E-57D9E6DFAE7B}" srcId="{B3F44546-12F8-42E3-A6B3-A3AC643866ED}" destId="{10DE0172-80F5-4BCC-98D8-932DA6C5BAF1}" srcOrd="0" destOrd="0" parTransId="{8483B370-DC22-42EA-87CC-AEB36E390316}" sibTransId="{32F65AB7-F517-46D1-AD43-1C8E617E9A6F}"/>
    <dgm:cxn modelId="{A92DFB3F-F6BA-417D-9B41-C7383EB0DECD}" type="presOf" srcId="{154C48DF-22D7-4274-A5A2-4E2D92E8C3F5}" destId="{5E2D68E0-49FE-454C-80FC-5DE38EE8B2D9}" srcOrd="0" destOrd="0" presId="urn:microsoft.com/office/officeart/2018/5/layout/IconLeafLabelList"/>
    <dgm:cxn modelId="{F2B7184C-1A59-4AB5-AEDE-A15C174169C8}" srcId="{B3F44546-12F8-42E3-A6B3-A3AC643866ED}" destId="{154C48DF-22D7-4274-A5A2-4E2D92E8C3F5}" srcOrd="1" destOrd="0" parTransId="{09D4EEED-94E3-4623-B602-B49ACC050E56}" sibTransId="{3EB7117E-577C-464A-80AE-F9FBFDD784D6}"/>
    <dgm:cxn modelId="{F9F3EA8B-F16F-4617-9895-4667FDD1B23F}" srcId="{B3F44546-12F8-42E3-A6B3-A3AC643866ED}" destId="{7B8E992E-2D23-4228-94B2-8D73A1BF84BC}" srcOrd="2" destOrd="0" parTransId="{7A980476-AA74-49CD-91DB-288D692FC75A}" sibTransId="{39A95DE2-B5AC-4C9C-AA32-2F379F9A653D}"/>
    <dgm:cxn modelId="{802F78A1-8022-49C0-AE3F-AD054B022C2C}" type="presOf" srcId="{B3F44546-12F8-42E3-A6B3-A3AC643866ED}" destId="{AB1B5979-ABF2-402B-ACAF-B5FADE827258}" srcOrd="0" destOrd="0" presId="urn:microsoft.com/office/officeart/2018/5/layout/IconLeafLabelList"/>
    <dgm:cxn modelId="{CEE688FA-9510-43F5-BE98-4EE5E4160EBF}" type="presOf" srcId="{7B8E992E-2D23-4228-94B2-8D73A1BF84BC}" destId="{118E5E22-530E-46E0-8148-7280605327FD}" srcOrd="0" destOrd="0" presId="urn:microsoft.com/office/officeart/2018/5/layout/IconLeafLabelList"/>
    <dgm:cxn modelId="{6C41BD7D-F2FF-4025-A502-7155612928EA}" type="presParOf" srcId="{AB1B5979-ABF2-402B-ACAF-B5FADE827258}" destId="{A1D12DA0-82FE-4EB2-95CE-E43682C4B40C}" srcOrd="0" destOrd="0" presId="urn:microsoft.com/office/officeart/2018/5/layout/IconLeafLabelList"/>
    <dgm:cxn modelId="{39CD1C91-4F6B-4042-9DCE-C6C22638B0CD}" type="presParOf" srcId="{A1D12DA0-82FE-4EB2-95CE-E43682C4B40C}" destId="{9DC338BD-D55F-4A1E-B596-AE1DD5C25D3F}" srcOrd="0" destOrd="0" presId="urn:microsoft.com/office/officeart/2018/5/layout/IconLeafLabelList"/>
    <dgm:cxn modelId="{4B01B10B-6EE7-4234-8345-D1312503D64F}" type="presParOf" srcId="{A1D12DA0-82FE-4EB2-95CE-E43682C4B40C}" destId="{70A3DF3F-CF36-4D1F-8273-14AF638DAC18}" srcOrd="1" destOrd="0" presId="urn:microsoft.com/office/officeart/2018/5/layout/IconLeafLabelList"/>
    <dgm:cxn modelId="{0CC8D168-C0AE-4D18-A0D3-EF3BD4AF0DD7}" type="presParOf" srcId="{A1D12DA0-82FE-4EB2-95CE-E43682C4B40C}" destId="{277A2CDA-3499-4E3A-AF18-C4889924330F}" srcOrd="2" destOrd="0" presId="urn:microsoft.com/office/officeart/2018/5/layout/IconLeafLabelList"/>
    <dgm:cxn modelId="{F7870B0E-FAA7-4DC8-BCC1-DB246265BE97}" type="presParOf" srcId="{A1D12DA0-82FE-4EB2-95CE-E43682C4B40C}" destId="{ECEE2537-D06A-4A5F-8DD3-035C5E7BDAF1}" srcOrd="3" destOrd="0" presId="urn:microsoft.com/office/officeart/2018/5/layout/IconLeafLabelList"/>
    <dgm:cxn modelId="{C573159A-0024-423A-90B5-A8C37ACEE422}" type="presParOf" srcId="{AB1B5979-ABF2-402B-ACAF-B5FADE827258}" destId="{FB26D3CC-8F8E-465D-81D4-3672A2746B14}" srcOrd="1" destOrd="0" presId="urn:microsoft.com/office/officeart/2018/5/layout/IconLeafLabelList"/>
    <dgm:cxn modelId="{70596A21-60FD-4F13-84DF-04C4E3F2D8BB}" type="presParOf" srcId="{AB1B5979-ABF2-402B-ACAF-B5FADE827258}" destId="{FA1376EF-11FE-4E50-BEF0-3C65A74D4F83}" srcOrd="2" destOrd="0" presId="urn:microsoft.com/office/officeart/2018/5/layout/IconLeafLabelList"/>
    <dgm:cxn modelId="{47ACFDA2-99E0-45AF-AA83-2E7E917C861A}" type="presParOf" srcId="{FA1376EF-11FE-4E50-BEF0-3C65A74D4F83}" destId="{A1997DA9-8B85-400C-8C8D-A1F16E5384EF}" srcOrd="0" destOrd="0" presId="urn:microsoft.com/office/officeart/2018/5/layout/IconLeafLabelList"/>
    <dgm:cxn modelId="{BDB1D83D-3924-4C2B-A2F9-B7C80C104D9F}" type="presParOf" srcId="{FA1376EF-11FE-4E50-BEF0-3C65A74D4F83}" destId="{C886843D-5880-40E5-8B8B-D92DC7AD4BB7}" srcOrd="1" destOrd="0" presId="urn:microsoft.com/office/officeart/2018/5/layout/IconLeafLabelList"/>
    <dgm:cxn modelId="{2584A266-58BB-4122-9DB1-217EB11F00A8}" type="presParOf" srcId="{FA1376EF-11FE-4E50-BEF0-3C65A74D4F83}" destId="{D2477752-8CE3-4BED-BBE3-6A312E33FA1F}" srcOrd="2" destOrd="0" presId="urn:microsoft.com/office/officeart/2018/5/layout/IconLeafLabelList"/>
    <dgm:cxn modelId="{6C24A376-0AE1-4778-8D3C-CC40290D7E91}" type="presParOf" srcId="{FA1376EF-11FE-4E50-BEF0-3C65A74D4F83}" destId="{5E2D68E0-49FE-454C-80FC-5DE38EE8B2D9}" srcOrd="3" destOrd="0" presId="urn:microsoft.com/office/officeart/2018/5/layout/IconLeafLabelList"/>
    <dgm:cxn modelId="{CE304782-E162-448F-A6CB-5E26AA59324D}" type="presParOf" srcId="{AB1B5979-ABF2-402B-ACAF-B5FADE827258}" destId="{679C5D6A-BE18-4324-AA21-6CE8A8D5CCAE}" srcOrd="3" destOrd="0" presId="urn:microsoft.com/office/officeart/2018/5/layout/IconLeafLabelList"/>
    <dgm:cxn modelId="{BF6EECD2-6E56-4179-A9F0-A4D2001FBE9E}" type="presParOf" srcId="{AB1B5979-ABF2-402B-ACAF-B5FADE827258}" destId="{19052401-0F9E-41D4-8F87-C4F897EAD24F}" srcOrd="4" destOrd="0" presId="urn:microsoft.com/office/officeart/2018/5/layout/IconLeafLabelList"/>
    <dgm:cxn modelId="{0E9CD667-FA77-482C-B83C-B059A402E9C7}" type="presParOf" srcId="{19052401-0F9E-41D4-8F87-C4F897EAD24F}" destId="{3694FB52-A0E9-4E63-92A3-F6BBC571AB21}" srcOrd="0" destOrd="0" presId="urn:microsoft.com/office/officeart/2018/5/layout/IconLeafLabelList"/>
    <dgm:cxn modelId="{988F357A-E683-4FCC-932F-A13E9280FB6F}" type="presParOf" srcId="{19052401-0F9E-41D4-8F87-C4F897EAD24F}" destId="{BB8012A2-666B-4D72-A13A-829044D52837}" srcOrd="1" destOrd="0" presId="urn:microsoft.com/office/officeart/2018/5/layout/IconLeafLabelList"/>
    <dgm:cxn modelId="{810B09D4-A0D9-4C00-A530-C765963E98BE}" type="presParOf" srcId="{19052401-0F9E-41D4-8F87-C4F897EAD24F}" destId="{48F64FF7-59CF-4E93-8399-7DC393549F75}" srcOrd="2" destOrd="0" presId="urn:microsoft.com/office/officeart/2018/5/layout/IconLeafLabelList"/>
    <dgm:cxn modelId="{068C0160-EB0B-468B-ABA7-0726AA81E49F}" type="presParOf" srcId="{19052401-0F9E-41D4-8F87-C4F897EAD24F}" destId="{118E5E22-530E-46E0-8148-7280605327F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B26010-35DB-43FC-A7F6-E5B1F42C792A}">
      <dsp:nvSpPr>
        <dsp:cNvPr id="0" name=""/>
        <dsp:cNvSpPr/>
      </dsp:nvSpPr>
      <dsp:spPr>
        <a:xfrm>
          <a:off x="1851818" y="0"/>
          <a:ext cx="4525963" cy="4525963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FFF8E-BB82-4D1E-8F0C-C325F5BEE3F5}">
      <dsp:nvSpPr>
        <dsp:cNvPr id="0" name=""/>
        <dsp:cNvSpPr/>
      </dsp:nvSpPr>
      <dsp:spPr>
        <a:xfrm>
          <a:off x="2281784" y="429966"/>
          <a:ext cx="1765125" cy="17651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Calcul différentiel : Évaluer les variations des prix.</a:t>
          </a:r>
        </a:p>
      </dsp:txBody>
      <dsp:txXfrm>
        <a:off x="2367950" y="516132"/>
        <a:ext cx="1592793" cy="1592793"/>
      </dsp:txXfrm>
    </dsp:sp>
    <dsp:sp modelId="{51B0204F-0F03-4505-8F91-1EF00639B103}">
      <dsp:nvSpPr>
        <dsp:cNvPr id="0" name=""/>
        <dsp:cNvSpPr/>
      </dsp:nvSpPr>
      <dsp:spPr>
        <a:xfrm>
          <a:off x="4182689" y="429966"/>
          <a:ext cx="1765125" cy="17651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Probabilités et statistiques : Mesurer le risque et la volatilité.</a:t>
          </a:r>
        </a:p>
      </dsp:txBody>
      <dsp:txXfrm>
        <a:off x="4268855" y="516132"/>
        <a:ext cx="1592793" cy="1592793"/>
      </dsp:txXfrm>
    </dsp:sp>
    <dsp:sp modelId="{F1662BA6-846B-4E59-92D0-07FF7FE90B14}">
      <dsp:nvSpPr>
        <dsp:cNvPr id="0" name=""/>
        <dsp:cNvSpPr/>
      </dsp:nvSpPr>
      <dsp:spPr>
        <a:xfrm>
          <a:off x="2281784" y="2330870"/>
          <a:ext cx="1765125" cy="17651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Algèbre linéaire : Optimisation des portefeuilles.</a:t>
          </a:r>
        </a:p>
      </dsp:txBody>
      <dsp:txXfrm>
        <a:off x="2367950" y="2417036"/>
        <a:ext cx="1592793" cy="1592793"/>
      </dsp:txXfrm>
    </dsp:sp>
    <dsp:sp modelId="{0E5D97DC-9E61-4014-9771-EECA4169B73E}">
      <dsp:nvSpPr>
        <dsp:cNvPr id="0" name=""/>
        <dsp:cNvSpPr/>
      </dsp:nvSpPr>
      <dsp:spPr>
        <a:xfrm>
          <a:off x="4182689" y="2330870"/>
          <a:ext cx="1765125" cy="17651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Modèles financiers : Black-Scholes, CAPM.</a:t>
          </a:r>
        </a:p>
      </dsp:txBody>
      <dsp:txXfrm>
        <a:off x="4268855" y="2417036"/>
        <a:ext cx="1592793" cy="15927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F84CF-EB7E-4FCE-9D3B-E642A7AB4642}">
      <dsp:nvSpPr>
        <dsp:cNvPr id="0" name=""/>
        <dsp:cNvSpPr/>
      </dsp:nvSpPr>
      <dsp:spPr>
        <a:xfrm>
          <a:off x="0" y="1805"/>
          <a:ext cx="78867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0E846B-EBC7-4D84-AF3C-107E04152D3C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39D1A-2827-41B2-A99A-6837DEB66796}">
      <dsp:nvSpPr>
        <dsp:cNvPr id="0" name=""/>
        <dsp:cNvSpPr/>
      </dsp:nvSpPr>
      <dsp:spPr>
        <a:xfrm>
          <a:off x="1057183" y="1805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- Momentum : Suivre les tendances à court terme.</a:t>
          </a:r>
          <a:endParaRPr lang="en-US" sz="2200" kern="1200"/>
        </a:p>
      </dsp:txBody>
      <dsp:txXfrm>
        <a:off x="1057183" y="1805"/>
        <a:ext cx="6829516" cy="915310"/>
      </dsp:txXfrm>
    </dsp:sp>
    <dsp:sp modelId="{E3ABD29C-9D59-4757-9DF2-38092FAECDC5}">
      <dsp:nvSpPr>
        <dsp:cNvPr id="0" name=""/>
        <dsp:cNvSpPr/>
      </dsp:nvSpPr>
      <dsp:spPr>
        <a:xfrm>
          <a:off x="0" y="1145944"/>
          <a:ext cx="78867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BA1CA2-4807-4BBA-8EFB-91CB05FF6244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AF2F8-3814-499E-94C2-E0EC4E2AAB7B}">
      <dsp:nvSpPr>
        <dsp:cNvPr id="0" name=""/>
        <dsp:cNvSpPr/>
      </dsp:nvSpPr>
      <dsp:spPr>
        <a:xfrm>
          <a:off x="1057183" y="1145944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- Mean Reversion : Retour des prix à la moyenne.</a:t>
          </a:r>
          <a:endParaRPr lang="en-US" sz="2200" kern="1200"/>
        </a:p>
      </dsp:txBody>
      <dsp:txXfrm>
        <a:off x="1057183" y="1145944"/>
        <a:ext cx="6829516" cy="915310"/>
      </dsp:txXfrm>
    </dsp:sp>
    <dsp:sp modelId="{6733DCB8-698D-42AF-A3BE-68990867153D}">
      <dsp:nvSpPr>
        <dsp:cNvPr id="0" name=""/>
        <dsp:cNvSpPr/>
      </dsp:nvSpPr>
      <dsp:spPr>
        <a:xfrm>
          <a:off x="0" y="2290082"/>
          <a:ext cx="78867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0A0C49-B69A-442D-954F-472B01D2BE91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C4DB0-8737-461C-805F-CC0CE80DB58A}">
      <dsp:nvSpPr>
        <dsp:cNvPr id="0" name=""/>
        <dsp:cNvSpPr/>
      </dsp:nvSpPr>
      <dsp:spPr>
        <a:xfrm>
          <a:off x="1057183" y="2290082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- Arbitrage statistique : Exploiter les inefficiences du marché.</a:t>
          </a:r>
          <a:endParaRPr lang="en-US" sz="2200" kern="1200"/>
        </a:p>
      </dsp:txBody>
      <dsp:txXfrm>
        <a:off x="1057183" y="2290082"/>
        <a:ext cx="6829516" cy="915310"/>
      </dsp:txXfrm>
    </dsp:sp>
    <dsp:sp modelId="{82EA5415-0D22-41F9-9C0F-D6165EE1ED32}">
      <dsp:nvSpPr>
        <dsp:cNvPr id="0" name=""/>
        <dsp:cNvSpPr/>
      </dsp:nvSpPr>
      <dsp:spPr>
        <a:xfrm>
          <a:off x="0" y="3434221"/>
          <a:ext cx="78867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9B9D06-D800-4701-B3CE-B5559007F9E5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F62033-FDB5-4951-BDCF-2A087F3AFC9D}">
      <dsp:nvSpPr>
        <dsp:cNvPr id="0" name=""/>
        <dsp:cNvSpPr/>
      </dsp:nvSpPr>
      <dsp:spPr>
        <a:xfrm>
          <a:off x="1057183" y="3434221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- Factor Investing : Investir sur des facteurs spécifiques.</a:t>
          </a:r>
          <a:endParaRPr lang="en-US" sz="2200" kern="1200"/>
        </a:p>
      </dsp:txBody>
      <dsp:txXfrm>
        <a:off x="1057183" y="3434221"/>
        <a:ext cx="6829516" cy="915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B9D1D6-8341-4F75-A6CF-2BCE040FA8C2}">
      <dsp:nvSpPr>
        <dsp:cNvPr id="0" name=""/>
        <dsp:cNvSpPr/>
      </dsp:nvSpPr>
      <dsp:spPr>
        <a:xfrm>
          <a:off x="481140" y="1304654"/>
          <a:ext cx="783896" cy="7838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16EA0-3532-4FF2-ABAF-C0C4FDD815D2}">
      <dsp:nvSpPr>
        <dsp:cNvPr id="0" name=""/>
        <dsp:cNvSpPr/>
      </dsp:nvSpPr>
      <dsp:spPr>
        <a:xfrm>
          <a:off x="2092" y="2349886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1. Collecte et nettoyage des données.</a:t>
          </a:r>
        </a:p>
      </dsp:txBody>
      <dsp:txXfrm>
        <a:off x="2092" y="2349886"/>
        <a:ext cx="1741992" cy="696796"/>
      </dsp:txXfrm>
    </dsp:sp>
    <dsp:sp modelId="{091B1E88-9168-4FDD-BE73-10AF95DB1A2A}">
      <dsp:nvSpPr>
        <dsp:cNvPr id="0" name=""/>
        <dsp:cNvSpPr/>
      </dsp:nvSpPr>
      <dsp:spPr>
        <a:xfrm>
          <a:off x="2527981" y="1304654"/>
          <a:ext cx="783896" cy="7838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7B1D79-836C-4C43-B5D0-A1FE89A1398A}">
      <dsp:nvSpPr>
        <dsp:cNvPr id="0" name=""/>
        <dsp:cNvSpPr/>
      </dsp:nvSpPr>
      <dsp:spPr>
        <a:xfrm>
          <a:off x="2048933" y="2349886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2. Exploration des données pour détecter des motifs.</a:t>
          </a:r>
        </a:p>
      </dsp:txBody>
      <dsp:txXfrm>
        <a:off x="2048933" y="2349886"/>
        <a:ext cx="1741992" cy="696796"/>
      </dsp:txXfrm>
    </dsp:sp>
    <dsp:sp modelId="{43F16202-3685-41CA-9628-B0FDADBCA7F9}">
      <dsp:nvSpPr>
        <dsp:cNvPr id="0" name=""/>
        <dsp:cNvSpPr/>
      </dsp:nvSpPr>
      <dsp:spPr>
        <a:xfrm>
          <a:off x="4574822" y="1304654"/>
          <a:ext cx="783896" cy="7838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0ED5B-E70F-4E35-8212-F7CCEBBCBDA6}">
      <dsp:nvSpPr>
        <dsp:cNvPr id="0" name=""/>
        <dsp:cNvSpPr/>
      </dsp:nvSpPr>
      <dsp:spPr>
        <a:xfrm>
          <a:off x="4095774" y="2349886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3. Développement et backtesting de modèles.</a:t>
          </a:r>
        </a:p>
      </dsp:txBody>
      <dsp:txXfrm>
        <a:off x="4095774" y="2349886"/>
        <a:ext cx="1741992" cy="696796"/>
      </dsp:txXfrm>
    </dsp:sp>
    <dsp:sp modelId="{B78FF0FF-3A25-4722-ADE5-ED74F1E452E0}">
      <dsp:nvSpPr>
        <dsp:cNvPr id="0" name=""/>
        <dsp:cNvSpPr/>
      </dsp:nvSpPr>
      <dsp:spPr>
        <a:xfrm>
          <a:off x="6621662" y="1304654"/>
          <a:ext cx="783896" cy="7838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A90D03-4AE7-4A87-9B76-E8AC599B1B02}">
      <dsp:nvSpPr>
        <dsp:cNvPr id="0" name=""/>
        <dsp:cNvSpPr/>
      </dsp:nvSpPr>
      <dsp:spPr>
        <a:xfrm>
          <a:off x="6142615" y="2349886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4. Automatisation et exécution algorithmique.</a:t>
          </a:r>
        </a:p>
      </dsp:txBody>
      <dsp:txXfrm>
        <a:off x="6142615" y="2349886"/>
        <a:ext cx="1741992" cy="6967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A93415-FB04-46AF-B105-181F97685C84}">
      <dsp:nvSpPr>
        <dsp:cNvPr id="0" name=""/>
        <dsp:cNvSpPr/>
      </dsp:nvSpPr>
      <dsp:spPr>
        <a:xfrm>
          <a:off x="0" y="0"/>
          <a:ext cx="399335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45D30-532F-46CF-A5BF-50DC46BF5961}">
      <dsp:nvSpPr>
        <dsp:cNvPr id="0" name=""/>
        <dsp:cNvSpPr/>
      </dsp:nvSpPr>
      <dsp:spPr>
        <a:xfrm>
          <a:off x="0" y="0"/>
          <a:ext cx="3993357" cy="979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- Langages : Python, R, SQL.</a:t>
          </a:r>
        </a:p>
      </dsp:txBody>
      <dsp:txXfrm>
        <a:off x="0" y="0"/>
        <a:ext cx="3993357" cy="979884"/>
      </dsp:txXfrm>
    </dsp:sp>
    <dsp:sp modelId="{430D12D1-5447-449F-8CA7-05430A25D5C1}">
      <dsp:nvSpPr>
        <dsp:cNvPr id="0" name=""/>
        <dsp:cNvSpPr/>
      </dsp:nvSpPr>
      <dsp:spPr>
        <a:xfrm>
          <a:off x="0" y="979884"/>
          <a:ext cx="399335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E8438-9926-4143-B1FF-FB2A75A50BF1}">
      <dsp:nvSpPr>
        <dsp:cNvPr id="0" name=""/>
        <dsp:cNvSpPr/>
      </dsp:nvSpPr>
      <dsp:spPr>
        <a:xfrm>
          <a:off x="0" y="979884"/>
          <a:ext cx="3993357" cy="979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- Python : Pandas (données), NumPy (calcul), Matplotlib (visualisation).</a:t>
          </a:r>
        </a:p>
      </dsp:txBody>
      <dsp:txXfrm>
        <a:off x="0" y="979884"/>
        <a:ext cx="3993357" cy="979884"/>
      </dsp:txXfrm>
    </dsp:sp>
    <dsp:sp modelId="{A229364E-8408-4DA0-9CC7-2E1CDB23C6AE}">
      <dsp:nvSpPr>
        <dsp:cNvPr id="0" name=""/>
        <dsp:cNvSpPr/>
      </dsp:nvSpPr>
      <dsp:spPr>
        <a:xfrm>
          <a:off x="0" y="1959768"/>
          <a:ext cx="399335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BC1FDE-16AE-4098-8537-4945FF6DD3FA}">
      <dsp:nvSpPr>
        <dsp:cNvPr id="0" name=""/>
        <dsp:cNvSpPr/>
      </dsp:nvSpPr>
      <dsp:spPr>
        <a:xfrm>
          <a:off x="0" y="1959768"/>
          <a:ext cx="3993357" cy="979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- Backtesting : Tester les stratégies sur des données historiques.</a:t>
          </a:r>
        </a:p>
      </dsp:txBody>
      <dsp:txXfrm>
        <a:off x="0" y="1959768"/>
        <a:ext cx="3993357" cy="979884"/>
      </dsp:txXfrm>
    </dsp:sp>
    <dsp:sp modelId="{DB0108B6-08EF-425A-9193-C1F02CA94C2C}">
      <dsp:nvSpPr>
        <dsp:cNvPr id="0" name=""/>
        <dsp:cNvSpPr/>
      </dsp:nvSpPr>
      <dsp:spPr>
        <a:xfrm>
          <a:off x="0" y="2939653"/>
          <a:ext cx="399335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D7E8E-8043-4063-80F5-606D9F459893}">
      <dsp:nvSpPr>
        <dsp:cNvPr id="0" name=""/>
        <dsp:cNvSpPr/>
      </dsp:nvSpPr>
      <dsp:spPr>
        <a:xfrm>
          <a:off x="0" y="2939653"/>
          <a:ext cx="3993357" cy="979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- Indicateurs : Ratio de Sharpe, Drawdown maximal.</a:t>
          </a:r>
        </a:p>
      </dsp:txBody>
      <dsp:txXfrm>
        <a:off x="0" y="2939653"/>
        <a:ext cx="3993357" cy="9798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EE7B6C-AD35-43B3-9B1A-3524AE16D58C}">
      <dsp:nvSpPr>
        <dsp:cNvPr id="0" name=""/>
        <dsp:cNvSpPr/>
      </dsp:nvSpPr>
      <dsp:spPr>
        <a:xfrm>
          <a:off x="334403" y="2600"/>
          <a:ext cx="955560" cy="95556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2B0495-1BB4-488A-A422-11955D19C177}">
      <dsp:nvSpPr>
        <dsp:cNvPr id="0" name=""/>
        <dsp:cNvSpPr/>
      </dsp:nvSpPr>
      <dsp:spPr>
        <a:xfrm>
          <a:off x="535070" y="203268"/>
          <a:ext cx="554225" cy="5542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6859DF-6FA5-4DA4-A4EA-4C8A0767F7F9}">
      <dsp:nvSpPr>
        <dsp:cNvPr id="0" name=""/>
        <dsp:cNvSpPr/>
      </dsp:nvSpPr>
      <dsp:spPr>
        <a:xfrm>
          <a:off x="1494726" y="2600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1. Télécharger les données avec Python (yfinance).</a:t>
          </a:r>
        </a:p>
      </dsp:txBody>
      <dsp:txXfrm>
        <a:off x="1494726" y="2600"/>
        <a:ext cx="2252392" cy="955560"/>
      </dsp:txXfrm>
    </dsp:sp>
    <dsp:sp modelId="{3162DF22-0AF4-40E2-B548-0B1B79776B15}">
      <dsp:nvSpPr>
        <dsp:cNvPr id="0" name=""/>
        <dsp:cNvSpPr/>
      </dsp:nvSpPr>
      <dsp:spPr>
        <a:xfrm>
          <a:off x="4139581" y="2600"/>
          <a:ext cx="955560" cy="95556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40910-F6B5-4A77-9D46-CE99A8337BA3}">
      <dsp:nvSpPr>
        <dsp:cNvPr id="0" name=""/>
        <dsp:cNvSpPr/>
      </dsp:nvSpPr>
      <dsp:spPr>
        <a:xfrm>
          <a:off x="4340248" y="203268"/>
          <a:ext cx="554225" cy="5542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4302F7-8BB4-4DE8-9C75-FCF2BA716DEC}">
      <dsp:nvSpPr>
        <dsp:cNvPr id="0" name=""/>
        <dsp:cNvSpPr/>
      </dsp:nvSpPr>
      <dsp:spPr>
        <a:xfrm>
          <a:off x="5299904" y="2600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2. Calculer les moyennes mobiles (10 jours et 50 jours).</a:t>
          </a:r>
        </a:p>
      </dsp:txBody>
      <dsp:txXfrm>
        <a:off x="5299904" y="2600"/>
        <a:ext cx="2252392" cy="955560"/>
      </dsp:txXfrm>
    </dsp:sp>
    <dsp:sp modelId="{D51DA9B9-7CA3-4726-85B4-F7858E244FCC}">
      <dsp:nvSpPr>
        <dsp:cNvPr id="0" name=""/>
        <dsp:cNvSpPr/>
      </dsp:nvSpPr>
      <dsp:spPr>
        <a:xfrm>
          <a:off x="334403" y="1697888"/>
          <a:ext cx="955560" cy="95556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09BF6B-9F7D-4707-AEFF-FA0CB2D78C1C}">
      <dsp:nvSpPr>
        <dsp:cNvPr id="0" name=""/>
        <dsp:cNvSpPr/>
      </dsp:nvSpPr>
      <dsp:spPr>
        <a:xfrm>
          <a:off x="535070" y="1898556"/>
          <a:ext cx="554225" cy="5542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ACD293-E858-47ED-95A6-FEA26E9F88C7}">
      <dsp:nvSpPr>
        <dsp:cNvPr id="0" name=""/>
        <dsp:cNvSpPr/>
      </dsp:nvSpPr>
      <dsp:spPr>
        <a:xfrm>
          <a:off x="1494726" y="1697888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3. Générer des signaux d'achat/vente.</a:t>
          </a:r>
        </a:p>
      </dsp:txBody>
      <dsp:txXfrm>
        <a:off x="1494726" y="1697888"/>
        <a:ext cx="2252392" cy="955560"/>
      </dsp:txXfrm>
    </dsp:sp>
    <dsp:sp modelId="{0214EEE1-DB12-41E0-B699-C5E813120DE8}">
      <dsp:nvSpPr>
        <dsp:cNvPr id="0" name=""/>
        <dsp:cNvSpPr/>
      </dsp:nvSpPr>
      <dsp:spPr>
        <a:xfrm>
          <a:off x="4139581" y="1697888"/>
          <a:ext cx="955560" cy="95556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D42CBC-BCFE-4F62-AAE1-CFC79105584A}">
      <dsp:nvSpPr>
        <dsp:cNvPr id="0" name=""/>
        <dsp:cNvSpPr/>
      </dsp:nvSpPr>
      <dsp:spPr>
        <a:xfrm>
          <a:off x="4340248" y="1898556"/>
          <a:ext cx="554225" cy="5542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F673D9-5AD4-4FC5-A02E-DB6473BBBFDC}">
      <dsp:nvSpPr>
        <dsp:cNvPr id="0" name=""/>
        <dsp:cNvSpPr/>
      </dsp:nvSpPr>
      <dsp:spPr>
        <a:xfrm>
          <a:off x="5299904" y="1697888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4. Backtester la stratégie et évaluer les performances.</a:t>
          </a:r>
        </a:p>
      </dsp:txBody>
      <dsp:txXfrm>
        <a:off x="5299904" y="1697888"/>
        <a:ext cx="2252392" cy="955560"/>
      </dsp:txXfrm>
    </dsp:sp>
    <dsp:sp modelId="{5FBBEFA4-5B5B-4398-A5F4-001FD2FF8BF1}">
      <dsp:nvSpPr>
        <dsp:cNvPr id="0" name=""/>
        <dsp:cNvSpPr/>
      </dsp:nvSpPr>
      <dsp:spPr>
        <a:xfrm>
          <a:off x="334403" y="3393176"/>
          <a:ext cx="955560" cy="95556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F94ABE-6AF2-44F4-A4DC-9B43E630BCCE}">
      <dsp:nvSpPr>
        <dsp:cNvPr id="0" name=""/>
        <dsp:cNvSpPr/>
      </dsp:nvSpPr>
      <dsp:spPr>
        <a:xfrm>
          <a:off x="535070" y="3593844"/>
          <a:ext cx="554225" cy="5542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B6F04B-9C78-43F6-8C4C-124C04F00763}">
      <dsp:nvSpPr>
        <dsp:cNvPr id="0" name=""/>
        <dsp:cNvSpPr/>
      </dsp:nvSpPr>
      <dsp:spPr>
        <a:xfrm>
          <a:off x="1494726" y="3393176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5. Calculer le ratio de Sharpe.</a:t>
          </a:r>
        </a:p>
      </dsp:txBody>
      <dsp:txXfrm>
        <a:off x="1494726" y="3393176"/>
        <a:ext cx="2252392" cy="9555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C338BD-D55F-4A1E-B596-AE1DD5C25D3F}">
      <dsp:nvSpPr>
        <dsp:cNvPr id="0" name=""/>
        <dsp:cNvSpPr/>
      </dsp:nvSpPr>
      <dsp:spPr>
        <a:xfrm>
          <a:off x="530099" y="893169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A3DF3F-CF36-4D1F-8273-14AF638DAC18}">
      <dsp:nvSpPr>
        <dsp:cNvPr id="0" name=""/>
        <dsp:cNvSpPr/>
      </dsp:nvSpPr>
      <dsp:spPr>
        <a:xfrm>
          <a:off x="829912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E2537-D06A-4A5F-8DD3-035C5E7BDAF1}">
      <dsp:nvSpPr>
        <dsp:cNvPr id="0" name=""/>
        <dsp:cNvSpPr/>
      </dsp:nvSpPr>
      <dsp:spPr>
        <a:xfrm>
          <a:off x="80381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- La finance quantitative allie rigueur mathématique et outils informatiques.</a:t>
          </a:r>
        </a:p>
      </dsp:txBody>
      <dsp:txXfrm>
        <a:off x="80381" y="2738169"/>
        <a:ext cx="2306250" cy="720000"/>
      </dsp:txXfrm>
    </dsp:sp>
    <dsp:sp modelId="{A1997DA9-8B85-400C-8C8D-A1F16E5384EF}">
      <dsp:nvSpPr>
        <dsp:cNvPr id="0" name=""/>
        <dsp:cNvSpPr/>
      </dsp:nvSpPr>
      <dsp:spPr>
        <a:xfrm>
          <a:off x="3239943" y="893169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86843D-5880-40E5-8B8B-D92DC7AD4BB7}">
      <dsp:nvSpPr>
        <dsp:cNvPr id="0" name=""/>
        <dsp:cNvSpPr/>
      </dsp:nvSpPr>
      <dsp:spPr>
        <a:xfrm>
          <a:off x="3539756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D68E0-49FE-454C-80FC-5DE38EE8B2D9}">
      <dsp:nvSpPr>
        <dsp:cNvPr id="0" name=""/>
        <dsp:cNvSpPr/>
      </dsp:nvSpPr>
      <dsp:spPr>
        <a:xfrm>
          <a:off x="2790224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- Permet de concevoir des stratégies robustes pour maximiser les opportunités.</a:t>
          </a:r>
        </a:p>
      </dsp:txBody>
      <dsp:txXfrm>
        <a:off x="2790224" y="2738169"/>
        <a:ext cx="2306250" cy="720000"/>
      </dsp:txXfrm>
    </dsp:sp>
    <dsp:sp modelId="{3694FB52-A0E9-4E63-92A3-F6BBC571AB21}">
      <dsp:nvSpPr>
        <dsp:cNvPr id="0" name=""/>
        <dsp:cNvSpPr/>
      </dsp:nvSpPr>
      <dsp:spPr>
        <a:xfrm>
          <a:off x="5949787" y="893169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8012A2-666B-4D72-A13A-829044D52837}">
      <dsp:nvSpPr>
        <dsp:cNvPr id="0" name=""/>
        <dsp:cNvSpPr/>
      </dsp:nvSpPr>
      <dsp:spPr>
        <a:xfrm>
          <a:off x="6249600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E5E22-530E-46E0-8148-7280605327FD}">
      <dsp:nvSpPr>
        <dsp:cNvPr id="0" name=""/>
        <dsp:cNvSpPr/>
      </dsp:nvSpPr>
      <dsp:spPr>
        <a:xfrm>
          <a:off x="5500068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- Approfondissez avec des projets pratiques comme le backtesting ou le machine learning.</a:t>
          </a:r>
        </a:p>
      </dsp:txBody>
      <dsp:txXfrm>
        <a:off x="5500068" y="2738169"/>
        <a:ext cx="23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éo 4" descr="Graphiques et nombres">
            <a:extLst>
              <a:ext uri="{FF2B5EF4-FFF2-40B4-BE49-F238E27FC236}">
                <a16:creationId xmlns:a16="http://schemas.microsoft.com/office/drawing/2014/main" id="{9194C383-5367-EBB0-C519-FC510067C3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4918" r="9867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299" y="554845"/>
            <a:ext cx="7992669" cy="3902673"/>
          </a:xfrm>
        </p:spPr>
        <p:txBody>
          <a:bodyPr anchor="t">
            <a:normAutofit/>
          </a:bodyPr>
          <a:lstStyle/>
          <a:p>
            <a:pPr algn="l"/>
            <a:r>
              <a:rPr lang="fr-FR" sz="4500" b="1" dirty="0"/>
              <a:t>Trading Quantitatif et Finance Quantitative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285" y="4704862"/>
            <a:ext cx="9143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642" y="4718033"/>
            <a:ext cx="8008722" cy="1175039"/>
          </a:xfrm>
        </p:spPr>
        <p:txBody>
          <a:bodyPr anchor="b">
            <a:normAutofit/>
          </a:bodyPr>
          <a:lstStyle/>
          <a:p>
            <a:pPr algn="l"/>
            <a:r>
              <a:rPr lang="fr-FR" b="1" dirty="0">
                <a:solidFill>
                  <a:schemeClr val="tx1"/>
                </a:solidFill>
              </a:rPr>
              <a:t>Cours Complet - Concepts, Méthodes et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605" y="1450655"/>
            <a:ext cx="2949023" cy="3956690"/>
          </a:xfrm>
        </p:spPr>
        <p:txBody>
          <a:bodyPr anchor="ctr">
            <a:normAutofit/>
          </a:bodyPr>
          <a:lstStyle/>
          <a:p>
            <a:r>
              <a:rPr lang="fr-FR" sz="3900">
                <a:solidFill>
                  <a:schemeClr val="bg1"/>
                </a:solidFill>
              </a:rPr>
              <a:t>Introduction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0605" y="1450655"/>
            <a:ext cx="29490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0605" y="5408571"/>
            <a:ext cx="29490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108061"/>
            <a:ext cx="3756675" cy="4571972"/>
          </a:xfrm>
        </p:spPr>
        <p:txBody>
          <a:bodyPr anchor="ctr">
            <a:normAutofit/>
          </a:bodyPr>
          <a:lstStyle/>
          <a:p>
            <a:r>
              <a:rPr lang="fr-FR" sz="1700">
                <a:solidFill>
                  <a:schemeClr val="bg1"/>
                </a:solidFill>
              </a:rPr>
              <a:t>- La finance quantitative utilise des mathématiques, des statistiques et des outils informatiques.</a:t>
            </a:r>
          </a:p>
          <a:p>
            <a:r>
              <a:rPr lang="fr-FR" sz="1700">
                <a:solidFill>
                  <a:schemeClr val="bg1"/>
                </a:solidFill>
              </a:rPr>
              <a:t>- Objectif : Concevoir des stratégies sophistiquées pour analyser et exploiter les marchés.</a:t>
            </a:r>
          </a:p>
          <a:p>
            <a:r>
              <a:rPr lang="fr-FR" sz="1700">
                <a:solidFill>
                  <a:schemeClr val="bg1"/>
                </a:solidFill>
              </a:rPr>
              <a:t>- Application : Gestion de portefeuille, évaluation des dérivés, gestion des risques.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1. Les Bases Mathématiques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4A84C2B-88E5-EB22-6CF6-2C075955354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55B820-C274-2040-57D6-AD5901F620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r="10999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2. Stratégies Quantitatives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FC071C0-FD8D-3ED7-36AC-021BB62C0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406282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4BA13-98F7-AC38-61AC-433A251E8D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4345" r="5655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3. Méthodologie Quantitative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429D9F9-CF85-8439-872E-7032C8E574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2904596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8" y="327025"/>
            <a:ext cx="3993358" cy="1630363"/>
          </a:xfrm>
        </p:spPr>
        <p:txBody>
          <a:bodyPr anchor="b">
            <a:normAutofit/>
          </a:bodyPr>
          <a:lstStyle/>
          <a:p>
            <a:r>
              <a:rPr lang="fr-FR" sz="3100"/>
              <a:t>4. Applications Techniques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7F677D-9304-F9F6-3F87-3AD38A7979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54" r="26388" b="-2"/>
          <a:stretch/>
        </p:blipFill>
        <p:spPr>
          <a:xfrm>
            <a:off x="4474766" y="1"/>
            <a:ext cx="4669234" cy="6856412"/>
          </a:xfrm>
          <a:custGeom>
            <a:avLst/>
            <a:gdLst/>
            <a:ahLst/>
            <a:cxnLst/>
            <a:rect l="l" t="t" r="r" b="b"/>
            <a:pathLst>
              <a:path w="5620032" h="6856412">
                <a:moveTo>
                  <a:pt x="13187" y="0"/>
                </a:moveTo>
                <a:lnTo>
                  <a:pt x="5620032" y="0"/>
                </a:lnTo>
                <a:lnTo>
                  <a:pt x="5620032" y="6856412"/>
                </a:lnTo>
                <a:lnTo>
                  <a:pt x="0" y="6856412"/>
                </a:lnTo>
                <a:lnTo>
                  <a:pt x="64318" y="6298274"/>
                </a:lnTo>
                <a:cubicBezTo>
                  <a:pt x="203221" y="4970220"/>
                  <a:pt x="240510" y="3632077"/>
                  <a:pt x="97152" y="2276000"/>
                </a:cubicBezTo>
                <a:cubicBezTo>
                  <a:pt x="35713" y="1694824"/>
                  <a:pt x="7455" y="1116942"/>
                  <a:pt x="6154" y="541737"/>
                </a:cubicBezTo>
                <a:close/>
              </a:path>
            </a:pathLst>
          </a:cu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423FD0-5849-C4E0-84DA-A0AD6E1895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3050511"/>
              </p:ext>
            </p:extLst>
          </p:nvPr>
        </p:nvGraphicFramePr>
        <p:xfrm>
          <a:off x="360759" y="2286001"/>
          <a:ext cx="3993357" cy="3919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87E6E-4517-E8FB-3A59-8D95832AA6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1000" r="-1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>
                <a:solidFill>
                  <a:srgbClr val="FFFFFF"/>
                </a:solidFill>
              </a:rPr>
              <a:t>Étude de Cas : Stratégie Momentum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9EC636-46BD-F88A-C553-5FBF55D609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555454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2002CC-FF2D-A78A-D794-25A28ED0DC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5296" r="8703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597B0AC-ECE4-51D4-4944-7D6831DD36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987760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1657</TotalTime>
  <Words>326</Words>
  <Application>Microsoft Office PowerPoint</Application>
  <PresentationFormat>Affichage à l'écran (4:3)</PresentationFormat>
  <Paragraphs>36</Paragraphs>
  <Slides>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Trading Quantitatif et Finance Quantitative</vt:lpstr>
      <vt:lpstr>Introduction</vt:lpstr>
      <vt:lpstr>1. Les Bases Mathématiques</vt:lpstr>
      <vt:lpstr>2. Stratégies Quantitatives</vt:lpstr>
      <vt:lpstr>3. Méthodologie Quantitative</vt:lpstr>
      <vt:lpstr>4. Applications Techniques</vt:lpstr>
      <vt:lpstr>Étude de Cas : Stratégie Momentum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Karim REBIAI</cp:lastModifiedBy>
  <cp:revision>2</cp:revision>
  <dcterms:created xsi:type="dcterms:W3CDTF">2013-01-27T09:14:16Z</dcterms:created>
  <dcterms:modified xsi:type="dcterms:W3CDTF">2024-12-01T20:38:36Z</dcterms:modified>
  <cp:category/>
</cp:coreProperties>
</file>